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  <p:sldMasterId id="2147483679" r:id="rId5"/>
    <p:sldMasterId id="2147483660" r:id="rId6"/>
  </p:sldMasterIdLst>
  <p:notesMasterIdLst>
    <p:notesMasterId r:id="rId21"/>
  </p:notesMasterIdLst>
  <p:sldIdLst>
    <p:sldId id="2147483537" r:id="rId7"/>
    <p:sldId id="2147483542" r:id="rId8"/>
    <p:sldId id="258" r:id="rId9"/>
    <p:sldId id="2147483543" r:id="rId10"/>
    <p:sldId id="2147483544" r:id="rId11"/>
    <p:sldId id="2147483545" r:id="rId12"/>
    <p:sldId id="2147483546" r:id="rId13"/>
    <p:sldId id="359" r:id="rId14"/>
    <p:sldId id="307" r:id="rId15"/>
    <p:sldId id="2147483547" r:id="rId16"/>
    <p:sldId id="2147483535" r:id="rId17"/>
    <p:sldId id="314" r:id="rId18"/>
    <p:sldId id="2147483536" r:id="rId19"/>
    <p:sldId id="21474819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9DF1C1-3C72-E348-9D96-38FD89C045C3}">
          <p14:sldIdLst>
            <p14:sldId id="2147483537"/>
            <p14:sldId id="2147483542"/>
            <p14:sldId id="258"/>
            <p14:sldId id="2147483543"/>
            <p14:sldId id="2147483544"/>
            <p14:sldId id="2147483545"/>
            <p14:sldId id="2147483546"/>
            <p14:sldId id="359"/>
            <p14:sldId id="307"/>
            <p14:sldId id="2147483547"/>
            <p14:sldId id="2147483535"/>
            <p14:sldId id="314"/>
            <p14:sldId id="2147483536"/>
            <p14:sldId id="21474819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2D8375"/>
    <a:srgbClr val="26706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B7DFB-F73D-46EF-B4D8-66FC1A003A75}" v="12418" dt="2025-10-22T20:02:15.103"/>
    <p1510:client id="{89E3538A-1207-4781-BE39-FB46481AB13E}" v="8" dt="2025-10-22T19:26:19.497"/>
    <p1510:client id="{DCA2BFAB-EA1A-4E51-823B-2997AB497C8F}" v="14" dt="2025-10-24T13:57:09.329"/>
    <p1510:client id="{DEE5503A-B6E6-406A-73F0-4C93437691E0}" v="25" dt="2025-10-22T19:24:44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83" autoAdjust="0"/>
  </p:normalViewPr>
  <p:slideViewPr>
    <p:cSldViewPr snapToGrid="0">
      <p:cViewPr varScale="1">
        <p:scale>
          <a:sx n="111" d="100"/>
          <a:sy n="111" d="100"/>
        </p:scale>
        <p:origin x="21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on, Jim" userId="1b2d49b0-baca-480e-86c2-28313049ed04" providerId="ADAL" clId="{55DB7DFB-F73D-46EF-B4D8-66FC1A003A75}"/>
    <pc:docChg chg="undo custSel addSld delSld modSld sldOrd modSection">
      <pc:chgData name="Harrison, Jim" userId="1b2d49b0-baca-480e-86c2-28313049ed04" providerId="ADAL" clId="{55DB7DFB-F73D-46EF-B4D8-66FC1A003A75}" dt="2025-10-15T16:57:40.726" v="6143" actId="20577"/>
      <pc:docMkLst>
        <pc:docMk/>
      </pc:docMkLst>
      <pc:sldChg chg="modSp mod modNotesTx">
        <pc:chgData name="Harrison, Jim" userId="1b2d49b0-baca-480e-86c2-28313049ed04" providerId="ADAL" clId="{55DB7DFB-F73D-46EF-B4D8-66FC1A003A75}" dt="2025-10-15T16:41:23.474" v="5760" actId="20577"/>
        <pc:sldMkLst>
          <pc:docMk/>
          <pc:sldMk cId="3525807646" sldId="258"/>
        </pc:sldMkLst>
        <pc:spChg chg="mod">
          <ac:chgData name="Harrison, Jim" userId="1b2d49b0-baca-480e-86c2-28313049ed04" providerId="ADAL" clId="{55DB7DFB-F73D-46EF-B4D8-66FC1A003A75}" dt="2025-10-15T16:41:23.474" v="5760" actId="20577"/>
          <ac:spMkLst>
            <pc:docMk/>
            <pc:sldMk cId="3525807646" sldId="258"/>
            <ac:spMk id="3" creationId="{76FBBE2C-67B9-85BA-49CA-49FC7E7043E6}"/>
          </ac:spMkLst>
        </pc:spChg>
      </pc:sldChg>
      <pc:sldChg chg="modSp mod">
        <pc:chgData name="Harrison, Jim" userId="1b2d49b0-baca-480e-86c2-28313049ed04" providerId="ADAL" clId="{55DB7DFB-F73D-46EF-B4D8-66FC1A003A75}" dt="2025-10-14T15:07:50.542" v="2268" actId="14100"/>
        <pc:sldMkLst>
          <pc:docMk/>
          <pc:sldMk cId="1367907398" sldId="307"/>
        </pc:sldMkLst>
      </pc:sldChg>
      <pc:sldChg chg="modSp mod ord modNotesTx">
        <pc:chgData name="Harrison, Jim" userId="1b2d49b0-baca-480e-86c2-28313049ed04" providerId="ADAL" clId="{55DB7DFB-F73D-46EF-B4D8-66FC1A003A75}" dt="2025-10-15T16:15:11.517" v="5235" actId="20577"/>
        <pc:sldMkLst>
          <pc:docMk/>
          <pc:sldMk cId="474221987" sldId="314"/>
        </pc:sldMkLst>
      </pc:sldChg>
      <pc:sldChg chg="modNotesTx">
        <pc:chgData name="Harrison, Jim" userId="1b2d49b0-baca-480e-86c2-28313049ed04" providerId="ADAL" clId="{55DB7DFB-F73D-46EF-B4D8-66FC1A003A75}" dt="2025-10-15T16:21:18.367" v="5504" actId="20577"/>
        <pc:sldMkLst>
          <pc:docMk/>
          <pc:sldMk cId="284902802" sldId="2147481997"/>
        </pc:sldMkLst>
      </pc:sldChg>
      <pc:sldChg chg="addSp delSp modSp add mod ord modNotesTx">
        <pc:chgData name="Harrison, Jim" userId="1b2d49b0-baca-480e-86c2-28313049ed04" providerId="ADAL" clId="{55DB7DFB-F73D-46EF-B4D8-66FC1A003A75}" dt="2025-10-15T16:57:40.726" v="6143" actId="20577"/>
        <pc:sldMkLst>
          <pc:docMk/>
          <pc:sldMk cId="1046656965" sldId="2147483535"/>
        </pc:sldMkLst>
      </pc:sldChg>
      <pc:sldChg chg="addSp delSp modSp add mod modNotesTx">
        <pc:chgData name="Harrison, Jim" userId="1b2d49b0-baca-480e-86c2-28313049ed04" providerId="ADAL" clId="{55DB7DFB-F73D-46EF-B4D8-66FC1A003A75}" dt="2025-10-15T15:59:22.929" v="4393" actId="20577"/>
        <pc:sldMkLst>
          <pc:docMk/>
          <pc:sldMk cId="2776114396" sldId="2147483536"/>
        </pc:sldMkLst>
        <pc:spChg chg="mod">
          <ac:chgData name="Harrison, Jim" userId="1b2d49b0-baca-480e-86c2-28313049ed04" providerId="ADAL" clId="{55DB7DFB-F73D-46EF-B4D8-66FC1A003A75}" dt="2025-10-14T19:00:30.244" v="2507" actId="20577"/>
          <ac:spMkLst>
            <pc:docMk/>
            <pc:sldMk cId="2776114396" sldId="2147483536"/>
            <ac:spMk id="2" creationId="{D644AB7F-5641-F4BC-BCBE-AE78E5443210}"/>
          </ac:spMkLst>
        </pc:spChg>
      </pc:sldChg>
    </pc:docChg>
  </pc:docChgLst>
  <pc:docChgLst>
    <pc:chgData name="Turner,Alicia D" userId="S::aliciatu@ufl.edu::e9aba4ad-ec6c-4166-9edd-f88cc82246d0" providerId="AD" clId="Web-{E162E7B9-FA1F-E137-B4A1-A76DC4C961C2}"/>
    <pc:docChg chg="modSld">
      <pc:chgData name="Turner,Alicia D" userId="S::aliciatu@ufl.edu::e9aba4ad-ec6c-4166-9edd-f88cc82246d0" providerId="AD" clId="Web-{E162E7B9-FA1F-E137-B4A1-A76DC4C961C2}" dt="2025-10-20T21:40:04.693" v="222" actId="20577"/>
      <pc:docMkLst>
        <pc:docMk/>
      </pc:docMkLst>
      <pc:sldChg chg="modSp">
        <pc:chgData name="Turner,Alicia D" userId="S::aliciatu@ufl.edu::e9aba4ad-ec6c-4166-9edd-f88cc82246d0" providerId="AD" clId="Web-{E162E7B9-FA1F-E137-B4A1-A76DC4C961C2}" dt="2025-10-20T21:37:54.076" v="199" actId="20577"/>
        <pc:sldMkLst>
          <pc:docMk/>
          <pc:sldMk cId="474221987" sldId="314"/>
        </pc:sldMkLst>
        <pc:spChg chg="mod">
          <ac:chgData name="Turner,Alicia D" userId="S::aliciatu@ufl.edu::e9aba4ad-ec6c-4166-9edd-f88cc82246d0" providerId="AD" clId="Web-{E162E7B9-FA1F-E137-B4A1-A76DC4C961C2}" dt="2025-10-20T21:37:54.076" v="199" actId="20577"/>
          <ac:spMkLst>
            <pc:docMk/>
            <pc:sldMk cId="474221987" sldId="314"/>
            <ac:spMk id="10" creationId="{D0234518-1153-A186-2ED1-5F9394BA6F2A}"/>
          </ac:spMkLst>
        </pc:spChg>
        <pc:spChg chg="mod">
          <ac:chgData name="Turner,Alicia D" userId="S::aliciatu@ufl.edu::e9aba4ad-ec6c-4166-9edd-f88cc82246d0" providerId="AD" clId="Web-{E162E7B9-FA1F-E137-B4A1-A76DC4C961C2}" dt="2025-10-20T21:37:13.763" v="193" actId="20577"/>
          <ac:spMkLst>
            <pc:docMk/>
            <pc:sldMk cId="474221987" sldId="314"/>
            <ac:spMk id="34" creationId="{087CA8C0-214C-7D6F-5B15-082495B46164}"/>
          </ac:spMkLst>
        </pc:spChg>
      </pc:sldChg>
      <pc:sldChg chg="addSp delSp modSp">
        <pc:chgData name="Turner,Alicia D" userId="S::aliciatu@ufl.edu::e9aba4ad-ec6c-4166-9edd-f88cc82246d0" providerId="AD" clId="Web-{E162E7B9-FA1F-E137-B4A1-A76DC4C961C2}" dt="2025-10-20T21:35:14.682" v="178" actId="20577"/>
        <pc:sldMkLst>
          <pc:docMk/>
          <pc:sldMk cId="1046656965" sldId="2147483535"/>
        </pc:sldMkLst>
        <pc:spChg chg="mod">
          <ac:chgData name="Turner,Alicia D" userId="S::aliciatu@ufl.edu::e9aba4ad-ec6c-4166-9edd-f88cc82246d0" providerId="AD" clId="Web-{E162E7B9-FA1F-E137-B4A1-A76DC4C961C2}" dt="2025-10-20T21:19:52.727" v="49" actId="20577"/>
          <ac:spMkLst>
            <pc:docMk/>
            <pc:sldMk cId="1046656965" sldId="2147483535"/>
            <ac:spMk id="31" creationId="{C0DF7A52-7466-6AC7-27D1-EF6B47E7B96A}"/>
          </ac:spMkLst>
        </pc:spChg>
        <pc:spChg chg="mod">
          <ac:chgData name="Turner,Alicia D" userId="S::aliciatu@ufl.edu::e9aba4ad-ec6c-4166-9edd-f88cc82246d0" providerId="AD" clId="Web-{E162E7B9-FA1F-E137-B4A1-A76DC4C961C2}" dt="2025-10-20T21:19:14.492" v="34" actId="1076"/>
          <ac:spMkLst>
            <pc:docMk/>
            <pc:sldMk cId="1046656965" sldId="2147483535"/>
            <ac:spMk id="79" creationId="{37C26FCC-1F51-D713-AB31-E684DF9A753D}"/>
          </ac:spMkLst>
        </pc:spChg>
        <pc:spChg chg="mod">
          <ac:chgData name="Turner,Alicia D" userId="S::aliciatu@ufl.edu::e9aba4ad-ec6c-4166-9edd-f88cc82246d0" providerId="AD" clId="Web-{E162E7B9-FA1F-E137-B4A1-A76DC4C961C2}" dt="2025-10-20T21:24:25.517" v="164" actId="1076"/>
          <ac:spMkLst>
            <pc:docMk/>
            <pc:sldMk cId="1046656965" sldId="2147483535"/>
            <ac:spMk id="80" creationId="{8E07D945-528A-28DD-A5C4-2499C555F41F}"/>
          </ac:spMkLst>
        </pc:spChg>
        <pc:spChg chg="mod">
          <ac:chgData name="Turner,Alicia D" userId="S::aliciatu@ufl.edu::e9aba4ad-ec6c-4166-9edd-f88cc82246d0" providerId="AD" clId="Web-{E162E7B9-FA1F-E137-B4A1-A76DC4C961C2}" dt="2025-10-20T21:21:46.105" v="143" actId="20577"/>
          <ac:spMkLst>
            <pc:docMk/>
            <pc:sldMk cId="1046656965" sldId="2147483535"/>
            <ac:spMk id="88" creationId="{CFFDC6C4-DDAA-A386-BA38-C4445B13120A}"/>
          </ac:spMkLst>
        </pc:spChg>
        <pc:spChg chg="mod">
          <ac:chgData name="Turner,Alicia D" userId="S::aliciatu@ufl.edu::e9aba4ad-ec6c-4166-9edd-f88cc82246d0" providerId="AD" clId="Web-{E162E7B9-FA1F-E137-B4A1-A76DC4C961C2}" dt="2025-10-20T21:35:14.682" v="178" actId="20577"/>
          <ac:spMkLst>
            <pc:docMk/>
            <pc:sldMk cId="1046656965" sldId="2147483535"/>
            <ac:spMk id="91" creationId="{DCF21530-B038-DAB4-B6A0-7401E376E88F}"/>
          </ac:spMkLst>
        </pc:spChg>
        <pc:grpChg chg="mod topLvl">
          <ac:chgData name="Turner,Alicia D" userId="S::aliciatu@ufl.edu::e9aba4ad-ec6c-4166-9edd-f88cc82246d0" providerId="AD" clId="Web-{E162E7B9-FA1F-E137-B4A1-A76DC4C961C2}" dt="2025-10-20T21:34:05.288" v="174"/>
          <ac:grpSpMkLst>
            <pc:docMk/>
            <pc:sldMk cId="1046656965" sldId="2147483535"/>
            <ac:grpSpMk id="74" creationId="{C3224EFA-C842-8465-6EF6-B06B515AB9D1}"/>
          </ac:grpSpMkLst>
        </pc:grpChg>
      </pc:sldChg>
      <pc:sldChg chg="modSp">
        <pc:chgData name="Turner,Alicia D" userId="S::aliciatu@ufl.edu::e9aba4ad-ec6c-4166-9edd-f88cc82246d0" providerId="AD" clId="Web-{E162E7B9-FA1F-E137-B4A1-A76DC4C961C2}" dt="2025-10-20T21:40:04.693" v="222" actId="20577"/>
        <pc:sldMkLst>
          <pc:docMk/>
          <pc:sldMk cId="2776114396" sldId="2147483536"/>
        </pc:sldMkLst>
        <pc:spChg chg="mod">
          <ac:chgData name="Turner,Alicia D" userId="S::aliciatu@ufl.edu::e9aba4ad-ec6c-4166-9edd-f88cc82246d0" providerId="AD" clId="Web-{E162E7B9-FA1F-E137-B4A1-A76DC4C961C2}" dt="2025-10-20T21:40:04.693" v="222" actId="20577"/>
          <ac:spMkLst>
            <pc:docMk/>
            <pc:sldMk cId="2776114396" sldId="2147483536"/>
            <ac:spMk id="7" creationId="{97F7C284-FB23-649C-A1C3-FD015F945343}"/>
          </ac:spMkLst>
        </pc:spChg>
        <pc:spChg chg="mod">
          <ac:chgData name="Turner,Alicia D" userId="S::aliciatu@ufl.edu::e9aba4ad-ec6c-4166-9edd-f88cc82246d0" providerId="AD" clId="Web-{E162E7B9-FA1F-E137-B4A1-A76DC4C961C2}" dt="2025-10-20T21:39:35.817" v="220" actId="20577"/>
          <ac:spMkLst>
            <pc:docMk/>
            <pc:sldMk cId="2776114396" sldId="2147483536"/>
            <ac:spMk id="11" creationId="{1981ADCE-DC70-7A36-2CE2-E238CA40FEA1}"/>
          </ac:spMkLst>
        </pc:spChg>
      </pc:sldChg>
    </pc:docChg>
  </pc:docChgLst>
  <pc:docChgLst>
    <pc:chgData name="Ahuja,Ginny" userId="9f571304-a0f1-4759-8938-c89df9280a11" providerId="ADAL" clId="{C9EA101C-C622-404B-B901-9E0D062149CC}"/>
    <pc:docChg chg="undo custSel modSld">
      <pc:chgData name="Ahuja,Ginny" userId="9f571304-a0f1-4759-8938-c89df9280a11" providerId="ADAL" clId="{C9EA101C-C622-404B-B901-9E0D062149CC}" dt="2025-10-22T12:55:57.933" v="200" actId="207"/>
      <pc:docMkLst>
        <pc:docMk/>
      </pc:docMkLst>
      <pc:sldChg chg="addSp modSp mod">
        <pc:chgData name="Ahuja,Ginny" userId="9f571304-a0f1-4759-8938-c89df9280a11" providerId="ADAL" clId="{C9EA101C-C622-404B-B901-9E0D062149CC}" dt="2025-10-22T12:55:57.933" v="200" actId="207"/>
        <pc:sldMkLst>
          <pc:docMk/>
          <pc:sldMk cId="474221987" sldId="314"/>
        </pc:sldMkLst>
        <pc:spChg chg="add mod">
          <ac:chgData name="Ahuja,Ginny" userId="9f571304-a0f1-4759-8938-c89df9280a11" providerId="ADAL" clId="{C9EA101C-C622-404B-B901-9E0D062149CC}" dt="2025-10-16T12:40:25.037" v="72" actId="1076"/>
          <ac:spMkLst>
            <pc:docMk/>
            <pc:sldMk cId="474221987" sldId="314"/>
            <ac:spMk id="10" creationId="{D0234518-1153-A186-2ED1-5F9394BA6F2A}"/>
          </ac:spMkLst>
        </pc:spChg>
        <pc:spChg chg="add mod">
          <ac:chgData name="Ahuja,Ginny" userId="9f571304-a0f1-4759-8938-c89df9280a11" providerId="ADAL" clId="{C9EA101C-C622-404B-B901-9E0D062149CC}" dt="2025-10-16T12:47:55.119" v="146" actId="1076"/>
          <ac:spMkLst>
            <pc:docMk/>
            <pc:sldMk cId="474221987" sldId="314"/>
            <ac:spMk id="11" creationId="{557B7AA5-D7F4-FA60-0EE2-2245DCEA4C74}"/>
          </ac:spMkLst>
        </pc:spChg>
        <pc:spChg chg="add mod">
          <ac:chgData name="Ahuja,Ginny" userId="9f571304-a0f1-4759-8938-c89df9280a11" providerId="ADAL" clId="{C9EA101C-C622-404B-B901-9E0D062149CC}" dt="2025-10-16T12:47:59.047" v="147" actId="1076"/>
          <ac:spMkLst>
            <pc:docMk/>
            <pc:sldMk cId="474221987" sldId="314"/>
            <ac:spMk id="12" creationId="{D377F2CD-115E-536B-8BFA-D73EDF2D458C}"/>
          </ac:spMkLst>
        </pc:spChg>
        <pc:spChg chg="add mod">
          <ac:chgData name="Ahuja,Ginny" userId="9f571304-a0f1-4759-8938-c89df9280a11" providerId="ADAL" clId="{C9EA101C-C622-404B-B901-9E0D062149CC}" dt="2025-10-16T12:43:34.777" v="145" actId="14100"/>
          <ac:spMkLst>
            <pc:docMk/>
            <pc:sldMk cId="474221987" sldId="314"/>
            <ac:spMk id="13" creationId="{F28F42EE-37D7-09E7-235F-C94AAA906BF1}"/>
          </ac:spMkLst>
        </pc:spChg>
        <pc:graphicFrameChg chg="modGraphic">
          <ac:chgData name="Ahuja,Ginny" userId="9f571304-a0f1-4759-8938-c89df9280a11" providerId="ADAL" clId="{C9EA101C-C622-404B-B901-9E0D062149CC}" dt="2025-10-22T12:55:57.933" v="200" actId="207"/>
          <ac:graphicFrameMkLst>
            <pc:docMk/>
            <pc:sldMk cId="474221987" sldId="314"/>
            <ac:graphicFrameMk id="24" creationId="{5C6ED53E-0132-0894-4DEB-CA2488E5DBE0}"/>
          </ac:graphicFrameMkLst>
        </pc:graphicFrameChg>
        <pc:graphicFrameChg chg="mod modGraphic">
          <ac:chgData name="Ahuja,Ginny" userId="9f571304-a0f1-4759-8938-c89df9280a11" providerId="ADAL" clId="{C9EA101C-C622-404B-B901-9E0D062149CC}" dt="2025-10-22T12:54:24.690" v="196" actId="207"/>
          <ac:graphicFrameMkLst>
            <pc:docMk/>
            <pc:sldMk cId="474221987" sldId="314"/>
            <ac:graphicFrameMk id="30" creationId="{BA800899-3990-DA5B-D530-AE3E0B813D73}"/>
          </ac:graphicFrameMkLst>
        </pc:graphicFrameChg>
        <pc:picChg chg="add mod">
          <ac:chgData name="Ahuja,Ginny" userId="9f571304-a0f1-4759-8938-c89df9280a11" providerId="ADAL" clId="{C9EA101C-C622-404B-B901-9E0D062149CC}" dt="2025-10-16T12:42:39.961" v="110" actId="1076"/>
          <ac:picMkLst>
            <pc:docMk/>
            <pc:sldMk cId="474221987" sldId="314"/>
            <ac:picMk id="14" creationId="{65B52B2C-0E66-D4F5-210F-B381E991D1C2}"/>
          </ac:picMkLst>
        </pc:picChg>
        <pc:picChg chg="add mod">
          <ac:chgData name="Ahuja,Ginny" userId="9f571304-a0f1-4759-8938-c89df9280a11" providerId="ADAL" clId="{C9EA101C-C622-404B-B901-9E0D062149CC}" dt="2025-10-16T12:42:46.015" v="112" actId="1076"/>
          <ac:picMkLst>
            <pc:docMk/>
            <pc:sldMk cId="474221987" sldId="314"/>
            <ac:picMk id="16" creationId="{416A772B-3A8B-A5AB-B0A2-1D10233478B5}"/>
          </ac:picMkLst>
        </pc:picChg>
        <pc:cxnChg chg="add mod">
          <ac:chgData name="Ahuja,Ginny" userId="9f571304-a0f1-4759-8938-c89df9280a11" providerId="ADAL" clId="{C9EA101C-C622-404B-B901-9E0D062149CC}" dt="2025-10-16T12:40:11.815" v="70" actId="1076"/>
          <ac:cxnSpMkLst>
            <pc:docMk/>
            <pc:sldMk cId="474221987" sldId="314"/>
            <ac:cxnSpMk id="9" creationId="{5E361250-B189-ADFC-056E-CC6B6D0F5689}"/>
          </ac:cxnSpMkLst>
        </pc:cxnChg>
      </pc:sldChg>
      <pc:sldChg chg="addSp delSp modSp mod">
        <pc:chgData name="Ahuja,Ginny" userId="9f571304-a0f1-4759-8938-c89df9280a11" providerId="ADAL" clId="{C9EA101C-C622-404B-B901-9E0D062149CC}" dt="2025-10-22T12:54:05.166" v="195" actId="207"/>
        <pc:sldMkLst>
          <pc:docMk/>
          <pc:sldMk cId="2776114396" sldId="2147483536"/>
        </pc:sldMkLst>
        <pc:spChg chg="mod">
          <ac:chgData name="Ahuja,Ginny" userId="9f571304-a0f1-4759-8938-c89df9280a11" providerId="ADAL" clId="{C9EA101C-C622-404B-B901-9E0D062149CC}" dt="2025-10-22T12:53:44.581" v="194" actId="1076"/>
          <ac:spMkLst>
            <pc:docMk/>
            <pc:sldMk cId="2776114396" sldId="2147483536"/>
            <ac:spMk id="7" creationId="{97F7C284-FB23-649C-A1C3-FD015F945343}"/>
          </ac:spMkLst>
        </pc:spChg>
        <pc:spChg chg="mod">
          <ac:chgData name="Ahuja,Ginny" userId="9f571304-a0f1-4759-8938-c89df9280a11" providerId="ADAL" clId="{C9EA101C-C622-404B-B901-9E0D062149CC}" dt="2025-10-22T12:53:44.581" v="194" actId="1076"/>
          <ac:spMkLst>
            <pc:docMk/>
            <pc:sldMk cId="2776114396" sldId="2147483536"/>
            <ac:spMk id="8" creationId="{5B70F5E3-1518-18DD-1D3F-192D3C5DEFFF}"/>
          </ac:spMkLst>
        </pc:spChg>
        <pc:spChg chg="mod">
          <ac:chgData name="Ahuja,Ginny" userId="9f571304-a0f1-4759-8938-c89df9280a11" providerId="ADAL" clId="{C9EA101C-C622-404B-B901-9E0D062149CC}" dt="2025-10-22T12:53:44.581" v="194" actId="1076"/>
          <ac:spMkLst>
            <pc:docMk/>
            <pc:sldMk cId="2776114396" sldId="2147483536"/>
            <ac:spMk id="13" creationId="{CD66FE70-7705-2C18-6020-3DB516D2944E}"/>
          </ac:spMkLst>
        </pc:spChg>
        <pc:spChg chg="mod">
          <ac:chgData name="Ahuja,Ginny" userId="9f571304-a0f1-4759-8938-c89df9280a11" providerId="ADAL" clId="{C9EA101C-C622-404B-B901-9E0D062149CC}" dt="2025-10-22T12:53:44.581" v="194" actId="1076"/>
          <ac:spMkLst>
            <pc:docMk/>
            <pc:sldMk cId="2776114396" sldId="2147483536"/>
            <ac:spMk id="17" creationId="{EE1504E6-B621-AB42-9867-06C0475339C9}"/>
          </ac:spMkLst>
        </pc:spChg>
        <pc:spChg chg="mod">
          <ac:chgData name="Ahuja,Ginny" userId="9f571304-a0f1-4759-8938-c89df9280a11" providerId="ADAL" clId="{C9EA101C-C622-404B-B901-9E0D062149CC}" dt="2025-10-22T12:53:44.581" v="194" actId="1076"/>
          <ac:spMkLst>
            <pc:docMk/>
            <pc:sldMk cId="2776114396" sldId="2147483536"/>
            <ac:spMk id="35" creationId="{A8AC23A7-CD33-5F1D-296B-78564DFD80D1}"/>
          </ac:spMkLst>
        </pc:spChg>
        <pc:spChg chg="mod">
          <ac:chgData name="Ahuja,Ginny" userId="9f571304-a0f1-4759-8938-c89df9280a11" providerId="ADAL" clId="{C9EA101C-C622-404B-B901-9E0D062149CC}" dt="2025-10-22T12:53:44.581" v="194" actId="1076"/>
          <ac:spMkLst>
            <pc:docMk/>
            <pc:sldMk cId="2776114396" sldId="2147483536"/>
            <ac:spMk id="36" creationId="{16282B7F-D471-01F3-D426-E4A3CF4286F9}"/>
          </ac:spMkLst>
        </pc:spChg>
        <pc:grpChg chg="mod">
          <ac:chgData name="Ahuja,Ginny" userId="9f571304-a0f1-4759-8938-c89df9280a11" providerId="ADAL" clId="{C9EA101C-C622-404B-B901-9E0D062149CC}" dt="2025-10-22T12:53:44.581" v="194" actId="1076"/>
          <ac:grpSpMkLst>
            <pc:docMk/>
            <pc:sldMk cId="2776114396" sldId="2147483536"/>
            <ac:grpSpMk id="31" creationId="{966574F6-0D49-0BD3-D1CA-CF735B5E8B7D}"/>
          </ac:grpSpMkLst>
        </pc:grpChg>
        <pc:grpChg chg="mod">
          <ac:chgData name="Ahuja,Ginny" userId="9f571304-a0f1-4759-8938-c89df9280a11" providerId="ADAL" clId="{C9EA101C-C622-404B-B901-9E0D062149CC}" dt="2025-10-22T12:53:44.581" v="194" actId="1076"/>
          <ac:grpSpMkLst>
            <pc:docMk/>
            <pc:sldMk cId="2776114396" sldId="2147483536"/>
            <ac:grpSpMk id="37" creationId="{F31BBD3D-6D29-04A5-669A-24C01E9B7A4D}"/>
          </ac:grpSpMkLst>
        </pc:grpChg>
        <pc:graphicFrameChg chg="mod modGraphic">
          <ac:chgData name="Ahuja,Ginny" userId="9f571304-a0f1-4759-8938-c89df9280a11" providerId="ADAL" clId="{C9EA101C-C622-404B-B901-9E0D062149CC}" dt="2025-10-22T12:54:05.166" v="195" actId="207"/>
          <ac:graphicFrameMkLst>
            <pc:docMk/>
            <pc:sldMk cId="2776114396" sldId="2147483536"/>
            <ac:graphicFrameMk id="10" creationId="{A3896750-D0E7-D0D6-3C03-BA5F6DD66436}"/>
          </ac:graphicFrameMkLst>
        </pc:graphicFrameChg>
      </pc:sldChg>
    </pc:docChg>
  </pc:docChgLst>
  <pc:docChgLst>
    <pc:chgData name="Turner,Alicia D" userId="e9aba4ad-ec6c-4166-9edd-f88cc82246d0" providerId="ADAL" clId="{89E3538A-1207-4781-BE39-FB46481AB13E}"/>
    <pc:docChg chg="undo custSel addSld delSld modSld sldOrd modSection">
      <pc:chgData name="Turner,Alicia D" userId="e9aba4ad-ec6c-4166-9edd-f88cc82246d0" providerId="ADAL" clId="{89E3538A-1207-4781-BE39-FB46481AB13E}" dt="2025-10-15T17:59:05.187" v="7808" actId="6549"/>
      <pc:docMkLst>
        <pc:docMk/>
      </pc:docMkLst>
      <pc:sldChg chg="modSp mod modNotesTx">
        <pc:chgData name="Turner,Alicia D" userId="e9aba4ad-ec6c-4166-9edd-f88cc82246d0" providerId="ADAL" clId="{89E3538A-1207-4781-BE39-FB46481AB13E}" dt="2025-10-15T17:30:42.673" v="6949" actId="20577"/>
        <pc:sldMkLst>
          <pc:docMk/>
          <pc:sldMk cId="3525807646" sldId="258"/>
        </pc:sldMkLst>
        <pc:spChg chg="mod">
          <ac:chgData name="Turner,Alicia D" userId="e9aba4ad-ec6c-4166-9edd-f88cc82246d0" providerId="ADAL" clId="{89E3538A-1207-4781-BE39-FB46481AB13E}" dt="2025-10-15T17:30:42.673" v="6949" actId="20577"/>
          <ac:spMkLst>
            <pc:docMk/>
            <pc:sldMk cId="3525807646" sldId="258"/>
            <ac:spMk id="3" creationId="{76FBBE2C-67B9-85BA-49CA-49FC7E7043E6}"/>
          </ac:spMkLst>
        </pc:spChg>
      </pc:sldChg>
      <pc:sldChg chg="modSp mod">
        <pc:chgData name="Turner,Alicia D" userId="e9aba4ad-ec6c-4166-9edd-f88cc82246d0" providerId="ADAL" clId="{89E3538A-1207-4781-BE39-FB46481AB13E}" dt="2025-10-15T17:36:28.405" v="6958" actId="20577"/>
        <pc:sldMkLst>
          <pc:docMk/>
          <pc:sldMk cId="1367907398" sldId="307"/>
        </pc:sldMkLst>
      </pc:sldChg>
      <pc:sldChg chg="addSp modSp mod ord modNotesTx">
        <pc:chgData name="Turner,Alicia D" userId="e9aba4ad-ec6c-4166-9edd-f88cc82246d0" providerId="ADAL" clId="{89E3538A-1207-4781-BE39-FB46481AB13E}" dt="2025-10-15T17:59:05.187" v="7808" actId="6549"/>
        <pc:sldMkLst>
          <pc:docMk/>
          <pc:sldMk cId="474221987" sldId="314"/>
        </pc:sldMkLst>
        <pc:spChg chg="mod">
          <ac:chgData name="Turner,Alicia D" userId="e9aba4ad-ec6c-4166-9edd-f88cc82246d0" providerId="ADAL" clId="{89E3538A-1207-4781-BE39-FB46481AB13E}" dt="2025-10-14T19:05:29.408" v="1613" actId="14100"/>
          <ac:spMkLst>
            <pc:docMk/>
            <pc:sldMk cId="474221987" sldId="314"/>
            <ac:spMk id="2" creationId="{6E1229AB-555A-705C-18A1-06BF984EDAF4}"/>
          </ac:spMkLst>
        </pc:spChg>
      </pc:sldChg>
      <pc:sldChg chg="add">
        <pc:chgData name="Turner,Alicia D" userId="e9aba4ad-ec6c-4166-9edd-f88cc82246d0" providerId="ADAL" clId="{89E3538A-1207-4781-BE39-FB46481AB13E}" dt="2025-10-08T16:49:04.424" v="8"/>
        <pc:sldMkLst>
          <pc:docMk/>
          <pc:sldMk cId="284902802" sldId="2147481997"/>
        </pc:sldMkLst>
      </pc:sldChg>
      <pc:sldChg chg="addSp delSp modSp mod modNotesTx">
        <pc:chgData name="Turner,Alicia D" userId="e9aba4ad-ec6c-4166-9edd-f88cc82246d0" providerId="ADAL" clId="{89E3538A-1207-4781-BE39-FB46481AB13E}" dt="2025-10-15T17:49:39.214" v="7455" actId="6549"/>
        <pc:sldMkLst>
          <pc:docMk/>
          <pc:sldMk cId="1046656965" sldId="2147483535"/>
        </pc:sldMkLst>
      </pc:sldChg>
      <pc:sldChg chg="addSp delSp modSp mod">
        <pc:chgData name="Turner,Alicia D" userId="e9aba4ad-ec6c-4166-9edd-f88cc82246d0" providerId="ADAL" clId="{89E3538A-1207-4781-BE39-FB46481AB13E}" dt="2025-10-15T17:51:29.635" v="7456" actId="13926"/>
        <pc:sldMkLst>
          <pc:docMk/>
          <pc:sldMk cId="2776114396" sldId="2147483536"/>
        </pc:sldMkLst>
        <pc:spChg chg="mod">
          <ac:chgData name="Turner,Alicia D" userId="e9aba4ad-ec6c-4166-9edd-f88cc82246d0" providerId="ADAL" clId="{89E3538A-1207-4781-BE39-FB46481AB13E}" dt="2025-10-14T19:17:56.179" v="2411" actId="14100"/>
          <ac:spMkLst>
            <pc:docMk/>
            <pc:sldMk cId="2776114396" sldId="2147483536"/>
            <ac:spMk id="2" creationId="{D644AB7F-5641-F4BC-BCBE-AE78E5443210}"/>
          </ac:spMkLst>
        </pc:spChg>
      </pc:sldChg>
    </pc:docChg>
  </pc:docChgLst>
  <pc:docChgLst>
    <pc:chgData name="Harrison, Jim" userId="1b2d49b0-baca-480e-86c2-28313049ed04" providerId="ADAL" clId="{18CA0507-E52F-47E5-9D4E-A00948E1D353}"/>
    <pc:docChg chg="undo redo custSel addSld delSld modSld delMainMaster modSection">
      <pc:chgData name="Harrison, Jim" userId="1b2d49b0-baca-480e-86c2-28313049ed04" providerId="ADAL" clId="{18CA0507-E52F-47E5-9D4E-A00948E1D353}" dt="2025-10-22T20:17:02.881" v="12514" actId="20577"/>
      <pc:docMkLst>
        <pc:docMk/>
      </pc:docMkLst>
      <pc:sldChg chg="modSp mod modNotesTx">
        <pc:chgData name="Harrison, Jim" userId="1b2d49b0-baca-480e-86c2-28313049ed04" providerId="ADAL" clId="{18CA0507-E52F-47E5-9D4E-A00948E1D353}" dt="2025-10-22T20:14:52.994" v="12500" actId="6549"/>
        <pc:sldMkLst>
          <pc:docMk/>
          <pc:sldMk cId="3525807646" sldId="258"/>
        </pc:sldMkLst>
        <pc:spChg chg="mod">
          <ac:chgData name="Harrison, Jim" userId="1b2d49b0-baca-480e-86c2-28313049ed04" providerId="ADAL" clId="{18CA0507-E52F-47E5-9D4E-A00948E1D353}" dt="2025-10-21T18:20:37.458" v="4768" actId="20577"/>
          <ac:spMkLst>
            <pc:docMk/>
            <pc:sldMk cId="3525807646" sldId="258"/>
            <ac:spMk id="3" creationId="{76FBBE2C-67B9-85BA-49CA-49FC7E7043E6}"/>
          </ac:spMkLst>
        </pc:spChg>
      </pc:sldChg>
      <pc:sldChg chg="modNotesTx">
        <pc:chgData name="Harrison, Jim" userId="1b2d49b0-baca-480e-86c2-28313049ed04" providerId="ADAL" clId="{18CA0507-E52F-47E5-9D4E-A00948E1D353}" dt="2025-10-22T20:15:13.280" v="12503" actId="6549"/>
        <pc:sldMkLst>
          <pc:docMk/>
          <pc:sldMk cId="1367907398" sldId="307"/>
        </pc:sldMkLst>
      </pc:sldChg>
      <pc:sldChg chg="modSp mod modNotesTx">
        <pc:chgData name="Harrison, Jim" userId="1b2d49b0-baca-480e-86c2-28313049ed04" providerId="ADAL" clId="{18CA0507-E52F-47E5-9D4E-A00948E1D353}" dt="2025-10-22T20:15:22.265" v="12505" actId="6549"/>
        <pc:sldMkLst>
          <pc:docMk/>
          <pc:sldMk cId="474221987" sldId="314"/>
        </pc:sldMkLst>
        <pc:spChg chg="mod">
          <ac:chgData name="Harrison, Jim" userId="1b2d49b0-baca-480e-86c2-28313049ed04" providerId="ADAL" clId="{18CA0507-E52F-47E5-9D4E-A00948E1D353}" dt="2025-10-20T18:39:50.190" v="1550" actId="20577"/>
          <ac:spMkLst>
            <pc:docMk/>
            <pc:sldMk cId="474221987" sldId="314"/>
            <ac:spMk id="2" creationId="{6E1229AB-555A-705C-18A1-06BF984EDAF4}"/>
          </ac:spMkLst>
        </pc:spChg>
        <pc:spChg chg="mod">
          <ac:chgData name="Harrison, Jim" userId="1b2d49b0-baca-480e-86c2-28313049ed04" providerId="ADAL" clId="{18CA0507-E52F-47E5-9D4E-A00948E1D353}" dt="2025-10-20T19:50:11.102" v="2671" actId="20577"/>
          <ac:spMkLst>
            <pc:docMk/>
            <pc:sldMk cId="474221987" sldId="314"/>
            <ac:spMk id="32" creationId="{D9DA0A3F-C2E6-CF47-E438-3894B96580AF}"/>
          </ac:spMkLst>
        </pc:spChg>
        <pc:spChg chg="mod">
          <ac:chgData name="Harrison, Jim" userId="1b2d49b0-baca-480e-86c2-28313049ed04" providerId="ADAL" clId="{18CA0507-E52F-47E5-9D4E-A00948E1D353}" dt="2025-10-20T19:51:38.961" v="2701" actId="6549"/>
          <ac:spMkLst>
            <pc:docMk/>
            <pc:sldMk cId="474221987" sldId="314"/>
            <ac:spMk id="34" creationId="{087CA8C0-214C-7D6F-5B15-082495B46164}"/>
          </ac:spMkLst>
        </pc:spChg>
        <pc:spChg chg="mod">
          <ac:chgData name="Harrison, Jim" userId="1b2d49b0-baca-480e-86c2-28313049ed04" providerId="ADAL" clId="{18CA0507-E52F-47E5-9D4E-A00948E1D353}" dt="2025-10-20T19:54:18.569" v="2764" actId="20577"/>
          <ac:spMkLst>
            <pc:docMk/>
            <pc:sldMk cId="474221987" sldId="314"/>
            <ac:spMk id="36" creationId="{E223D8C0-DFF2-FB9D-B427-8134B288EBED}"/>
          </ac:spMkLst>
        </pc:spChg>
        <pc:spChg chg="mod">
          <ac:chgData name="Harrison, Jim" userId="1b2d49b0-baca-480e-86c2-28313049ed04" providerId="ADAL" clId="{18CA0507-E52F-47E5-9D4E-A00948E1D353}" dt="2025-10-20T19:54:00.603" v="2730" actId="20577"/>
          <ac:spMkLst>
            <pc:docMk/>
            <pc:sldMk cId="474221987" sldId="314"/>
            <ac:spMk id="38" creationId="{63E183A9-4F80-B804-6C96-5A52A7961F2E}"/>
          </ac:spMkLst>
        </pc:spChg>
        <pc:graphicFrameChg chg="modGraphic">
          <ac:chgData name="Harrison, Jim" userId="1b2d49b0-baca-480e-86c2-28313049ed04" providerId="ADAL" clId="{18CA0507-E52F-47E5-9D4E-A00948E1D353}" dt="2025-10-21T12:38:07.435" v="4157" actId="14734"/>
          <ac:graphicFrameMkLst>
            <pc:docMk/>
            <pc:sldMk cId="474221987" sldId="314"/>
            <ac:graphicFrameMk id="30" creationId="{BA800899-3990-DA5B-D530-AE3E0B813D73}"/>
          </ac:graphicFrameMkLst>
        </pc:graphicFrameChg>
      </pc:sldChg>
      <pc:sldChg chg="modNotesTx">
        <pc:chgData name="Harrison, Jim" userId="1b2d49b0-baca-480e-86c2-28313049ed04" providerId="ADAL" clId="{18CA0507-E52F-47E5-9D4E-A00948E1D353}" dt="2025-10-22T20:15:44.219" v="12507" actId="6549"/>
        <pc:sldMkLst>
          <pc:docMk/>
          <pc:sldMk cId="284902802" sldId="2147481997"/>
        </pc:sldMkLst>
      </pc:sldChg>
      <pc:sldChg chg="modSp mod modNotesTx">
        <pc:chgData name="Harrison, Jim" userId="1b2d49b0-baca-480e-86c2-28313049ed04" providerId="ADAL" clId="{18CA0507-E52F-47E5-9D4E-A00948E1D353}" dt="2025-10-22T20:15:18.615" v="12504" actId="6549"/>
        <pc:sldMkLst>
          <pc:docMk/>
          <pc:sldMk cId="1046656965" sldId="2147483535"/>
        </pc:sldMkLst>
        <pc:spChg chg="mod">
          <ac:chgData name="Harrison, Jim" userId="1b2d49b0-baca-480e-86c2-28313049ed04" providerId="ADAL" clId="{18CA0507-E52F-47E5-9D4E-A00948E1D353}" dt="2025-10-20T18:10:37.085" v="1219" actId="20577"/>
          <ac:spMkLst>
            <pc:docMk/>
            <pc:sldMk cId="1046656965" sldId="2147483535"/>
            <ac:spMk id="13" creationId="{48E69B01-6932-E105-F1BE-83AF6EDB0F43}"/>
          </ac:spMkLst>
        </pc:spChg>
        <pc:spChg chg="mod">
          <ac:chgData name="Harrison, Jim" userId="1b2d49b0-baca-480e-86c2-28313049ed04" providerId="ADAL" clId="{18CA0507-E52F-47E5-9D4E-A00948E1D353}" dt="2025-10-21T11:53:13.110" v="3581" actId="1035"/>
          <ac:spMkLst>
            <pc:docMk/>
            <pc:sldMk cId="1046656965" sldId="2147483535"/>
            <ac:spMk id="31" creationId="{C0DF7A52-7466-6AC7-27D1-EF6B47E7B96A}"/>
          </ac:spMkLst>
        </pc:spChg>
        <pc:spChg chg="mod">
          <ac:chgData name="Harrison, Jim" userId="1b2d49b0-baca-480e-86c2-28313049ed04" providerId="ADAL" clId="{18CA0507-E52F-47E5-9D4E-A00948E1D353}" dt="2025-10-21T20:52:26.128" v="6516" actId="20577"/>
          <ac:spMkLst>
            <pc:docMk/>
            <pc:sldMk cId="1046656965" sldId="2147483535"/>
            <ac:spMk id="32" creationId="{479A683D-D9DE-30A6-51E6-5FCAA8EDB5A2}"/>
          </ac:spMkLst>
        </pc:spChg>
        <pc:spChg chg="mod">
          <ac:chgData name="Harrison, Jim" userId="1b2d49b0-baca-480e-86c2-28313049ed04" providerId="ADAL" clId="{18CA0507-E52F-47E5-9D4E-A00948E1D353}" dt="2025-10-21T11:55:02.185" v="3662" actId="1076"/>
          <ac:spMkLst>
            <pc:docMk/>
            <pc:sldMk cId="1046656965" sldId="2147483535"/>
            <ac:spMk id="33" creationId="{F0BB46DE-CA0C-9BE3-406A-6578CB08F4AF}"/>
          </ac:spMkLst>
        </pc:spChg>
        <pc:spChg chg="mod">
          <ac:chgData name="Harrison, Jim" userId="1b2d49b0-baca-480e-86c2-28313049ed04" providerId="ADAL" clId="{18CA0507-E52F-47E5-9D4E-A00948E1D353}" dt="2025-10-21T11:56:42.567" v="3678" actId="1076"/>
          <ac:spMkLst>
            <pc:docMk/>
            <pc:sldMk cId="1046656965" sldId="2147483535"/>
            <ac:spMk id="41" creationId="{AFB0F701-7426-E299-30F2-2E97417A1497}"/>
          </ac:spMkLst>
        </pc:spChg>
        <pc:spChg chg="mod">
          <ac:chgData name="Harrison, Jim" userId="1b2d49b0-baca-480e-86c2-28313049ed04" providerId="ADAL" clId="{18CA0507-E52F-47E5-9D4E-A00948E1D353}" dt="2025-10-21T11:53:13.110" v="3581" actId="1035"/>
          <ac:spMkLst>
            <pc:docMk/>
            <pc:sldMk cId="1046656965" sldId="2147483535"/>
            <ac:spMk id="50" creationId="{83E9C67F-7DB7-1033-0D81-244412F12EE5}"/>
          </ac:spMkLst>
        </pc:spChg>
        <pc:spChg chg="mod">
          <ac:chgData name="Harrison, Jim" userId="1b2d49b0-baca-480e-86c2-28313049ed04" providerId="ADAL" clId="{18CA0507-E52F-47E5-9D4E-A00948E1D353}" dt="2025-10-21T21:14:50.682" v="7158" actId="20577"/>
          <ac:spMkLst>
            <pc:docMk/>
            <pc:sldMk cId="1046656965" sldId="2147483535"/>
            <ac:spMk id="79" creationId="{37C26FCC-1F51-D713-AB31-E684DF9A753D}"/>
          </ac:spMkLst>
        </pc:spChg>
        <pc:spChg chg="mod">
          <ac:chgData name="Harrison, Jim" userId="1b2d49b0-baca-480e-86c2-28313049ed04" providerId="ADAL" clId="{18CA0507-E52F-47E5-9D4E-A00948E1D353}" dt="2025-10-21T11:55:41.162" v="3665" actId="1076"/>
          <ac:spMkLst>
            <pc:docMk/>
            <pc:sldMk cId="1046656965" sldId="2147483535"/>
            <ac:spMk id="80" creationId="{8E07D945-528A-28DD-A5C4-2499C555F41F}"/>
          </ac:spMkLst>
        </pc:spChg>
        <pc:spChg chg="mod">
          <ac:chgData name="Harrison, Jim" userId="1b2d49b0-baca-480e-86c2-28313049ed04" providerId="ADAL" clId="{18CA0507-E52F-47E5-9D4E-A00948E1D353}" dt="2025-10-21T11:53:13.110" v="3581" actId="1035"/>
          <ac:spMkLst>
            <pc:docMk/>
            <pc:sldMk cId="1046656965" sldId="2147483535"/>
            <ac:spMk id="81" creationId="{19580533-28BF-486F-010D-B538DB5F1613}"/>
          </ac:spMkLst>
        </pc:spChg>
        <pc:spChg chg="mod">
          <ac:chgData name="Harrison, Jim" userId="1b2d49b0-baca-480e-86c2-28313049ed04" providerId="ADAL" clId="{18CA0507-E52F-47E5-9D4E-A00948E1D353}" dt="2025-10-21T20:53:24.551" v="6532" actId="20577"/>
          <ac:spMkLst>
            <pc:docMk/>
            <pc:sldMk cId="1046656965" sldId="2147483535"/>
            <ac:spMk id="88" creationId="{CFFDC6C4-DDAA-A386-BA38-C4445B13120A}"/>
          </ac:spMkLst>
        </pc:spChg>
        <pc:spChg chg="mod">
          <ac:chgData name="Harrison, Jim" userId="1b2d49b0-baca-480e-86c2-28313049ed04" providerId="ADAL" clId="{18CA0507-E52F-47E5-9D4E-A00948E1D353}" dt="2025-10-22T15:46:42.334" v="11570" actId="2711"/>
          <ac:spMkLst>
            <pc:docMk/>
            <pc:sldMk cId="1046656965" sldId="2147483535"/>
            <ac:spMk id="89" creationId="{F2274EFB-626D-7053-9F39-894C8013D912}"/>
          </ac:spMkLst>
        </pc:spChg>
        <pc:spChg chg="mod">
          <ac:chgData name="Harrison, Jim" userId="1b2d49b0-baca-480e-86c2-28313049ed04" providerId="ADAL" clId="{18CA0507-E52F-47E5-9D4E-A00948E1D353}" dt="2025-10-21T21:38:21.734" v="8307" actId="20577"/>
          <ac:spMkLst>
            <pc:docMk/>
            <pc:sldMk cId="1046656965" sldId="2147483535"/>
            <ac:spMk id="91" creationId="{DCF21530-B038-DAB4-B6A0-7401E376E88F}"/>
          </ac:spMkLst>
        </pc:spChg>
        <pc:grpChg chg="mod">
          <ac:chgData name="Harrison, Jim" userId="1b2d49b0-baca-480e-86c2-28313049ed04" providerId="ADAL" clId="{18CA0507-E52F-47E5-9D4E-A00948E1D353}" dt="2025-10-21T11:54:16.006" v="3657" actId="1035"/>
          <ac:grpSpMkLst>
            <pc:docMk/>
            <pc:sldMk cId="1046656965" sldId="2147483535"/>
            <ac:grpSpMk id="34" creationId="{2B7E60AF-D486-490D-440C-930D3C5AFFCB}"/>
          </ac:grpSpMkLst>
        </pc:grpChg>
        <pc:grpChg chg="mod">
          <ac:chgData name="Harrison, Jim" userId="1b2d49b0-baca-480e-86c2-28313049ed04" providerId="ADAL" clId="{18CA0507-E52F-47E5-9D4E-A00948E1D353}" dt="2025-10-21T11:54:10.504" v="3639" actId="1036"/>
          <ac:grpSpMkLst>
            <pc:docMk/>
            <pc:sldMk cId="1046656965" sldId="2147483535"/>
            <ac:grpSpMk id="42" creationId="{8E4FF69C-B80F-3CD1-EA7C-F66815B4E285}"/>
          </ac:grpSpMkLst>
        </pc:grpChg>
        <pc:grpChg chg="mod">
          <ac:chgData name="Harrison, Jim" userId="1b2d49b0-baca-480e-86c2-28313049ed04" providerId="ADAL" clId="{18CA0507-E52F-47E5-9D4E-A00948E1D353}" dt="2025-10-21T11:53:13.110" v="3581" actId="1035"/>
          <ac:grpSpMkLst>
            <pc:docMk/>
            <pc:sldMk cId="1046656965" sldId="2147483535"/>
            <ac:grpSpMk id="54" creationId="{67DD9337-7062-9272-44A3-0AB327369141}"/>
          </ac:grpSpMkLst>
        </pc:grpChg>
        <pc:cxnChg chg="mod">
          <ac:chgData name="Harrison, Jim" userId="1b2d49b0-baca-480e-86c2-28313049ed04" providerId="ADAL" clId="{18CA0507-E52F-47E5-9D4E-A00948E1D353}" dt="2025-10-21T11:54:49.739" v="3661" actId="1076"/>
          <ac:cxnSpMkLst>
            <pc:docMk/>
            <pc:sldMk cId="1046656965" sldId="2147483535"/>
            <ac:cxnSpMk id="82" creationId="{DA2AA016-4D96-3A6B-FA07-A5F24A89866F}"/>
          </ac:cxnSpMkLst>
        </pc:cxnChg>
        <pc:cxnChg chg="mod">
          <ac:chgData name="Harrison, Jim" userId="1b2d49b0-baca-480e-86c2-28313049ed04" providerId="ADAL" clId="{18CA0507-E52F-47E5-9D4E-A00948E1D353}" dt="2025-10-21T11:55:46.550" v="3675" actId="1035"/>
          <ac:cxnSpMkLst>
            <pc:docMk/>
            <pc:sldMk cId="1046656965" sldId="2147483535"/>
            <ac:cxnSpMk id="83" creationId="{0C3E690E-7951-D4E2-D682-C80A283AC2B7}"/>
          </ac:cxnSpMkLst>
        </pc:cxnChg>
      </pc:sldChg>
      <pc:sldChg chg="modSp mod modNotesTx">
        <pc:chgData name="Harrison, Jim" userId="1b2d49b0-baca-480e-86c2-28313049ed04" providerId="ADAL" clId="{18CA0507-E52F-47E5-9D4E-A00948E1D353}" dt="2025-10-22T20:17:02.881" v="12514" actId="20577"/>
        <pc:sldMkLst>
          <pc:docMk/>
          <pc:sldMk cId="2776114396" sldId="2147483536"/>
        </pc:sldMkLst>
        <pc:spChg chg="mod">
          <ac:chgData name="Harrison, Jim" userId="1b2d49b0-baca-480e-86c2-28313049ed04" providerId="ADAL" clId="{18CA0507-E52F-47E5-9D4E-A00948E1D353}" dt="2025-10-20T19:06:49.686" v="1797" actId="1037"/>
          <ac:spMkLst>
            <pc:docMk/>
            <pc:sldMk cId="2776114396" sldId="2147483536"/>
            <ac:spMk id="7" creationId="{97F7C284-FB23-649C-A1C3-FD015F945343}"/>
          </ac:spMkLst>
        </pc:spChg>
        <pc:spChg chg="mod">
          <ac:chgData name="Harrison, Jim" userId="1b2d49b0-baca-480e-86c2-28313049ed04" providerId="ADAL" clId="{18CA0507-E52F-47E5-9D4E-A00948E1D353}" dt="2025-10-20T19:06:49.686" v="1797" actId="1037"/>
          <ac:spMkLst>
            <pc:docMk/>
            <pc:sldMk cId="2776114396" sldId="2147483536"/>
            <ac:spMk id="8" creationId="{5B70F5E3-1518-18DD-1D3F-192D3C5DEFFF}"/>
          </ac:spMkLst>
        </pc:spChg>
        <pc:spChg chg="mod">
          <ac:chgData name="Harrison, Jim" userId="1b2d49b0-baca-480e-86c2-28313049ed04" providerId="ADAL" clId="{18CA0507-E52F-47E5-9D4E-A00948E1D353}" dt="2025-10-20T19:06:49.686" v="1797" actId="1037"/>
          <ac:spMkLst>
            <pc:docMk/>
            <pc:sldMk cId="2776114396" sldId="2147483536"/>
            <ac:spMk id="13" creationId="{CD66FE70-7705-2C18-6020-3DB516D2944E}"/>
          </ac:spMkLst>
        </pc:spChg>
        <pc:spChg chg="mod">
          <ac:chgData name="Harrison, Jim" userId="1b2d49b0-baca-480e-86c2-28313049ed04" providerId="ADAL" clId="{18CA0507-E52F-47E5-9D4E-A00948E1D353}" dt="2025-10-20T18:44:01.058" v="1557" actId="14100"/>
          <ac:spMkLst>
            <pc:docMk/>
            <pc:sldMk cId="2776114396" sldId="2147483536"/>
            <ac:spMk id="15" creationId="{CC1236D3-74FC-8B73-004B-2FFF2E924577}"/>
          </ac:spMkLst>
        </pc:spChg>
        <pc:spChg chg="mod">
          <ac:chgData name="Harrison, Jim" userId="1b2d49b0-baca-480e-86c2-28313049ed04" providerId="ADAL" clId="{18CA0507-E52F-47E5-9D4E-A00948E1D353}" dt="2025-10-21T12:06:00.224" v="3758" actId="14100"/>
          <ac:spMkLst>
            <pc:docMk/>
            <pc:sldMk cId="2776114396" sldId="2147483536"/>
            <ac:spMk id="17" creationId="{EE1504E6-B621-AB42-9867-06C0475339C9}"/>
          </ac:spMkLst>
        </pc:spChg>
        <pc:spChg chg="mod">
          <ac:chgData name="Harrison, Jim" userId="1b2d49b0-baca-480e-86c2-28313049ed04" providerId="ADAL" clId="{18CA0507-E52F-47E5-9D4E-A00948E1D353}" dt="2025-10-20T19:06:49.686" v="1797" actId="1037"/>
          <ac:spMkLst>
            <pc:docMk/>
            <pc:sldMk cId="2776114396" sldId="2147483536"/>
            <ac:spMk id="35" creationId="{A8AC23A7-CD33-5F1D-296B-78564DFD80D1}"/>
          </ac:spMkLst>
        </pc:spChg>
        <pc:spChg chg="mod">
          <ac:chgData name="Harrison, Jim" userId="1b2d49b0-baca-480e-86c2-28313049ed04" providerId="ADAL" clId="{18CA0507-E52F-47E5-9D4E-A00948E1D353}" dt="2025-10-20T19:06:49.686" v="1797" actId="1037"/>
          <ac:spMkLst>
            <pc:docMk/>
            <pc:sldMk cId="2776114396" sldId="2147483536"/>
            <ac:spMk id="36" creationId="{16282B7F-D471-01F3-D426-E4A3CF4286F9}"/>
          </ac:spMkLst>
        </pc:spChg>
        <pc:grpChg chg="mod">
          <ac:chgData name="Harrison, Jim" userId="1b2d49b0-baca-480e-86c2-28313049ed04" providerId="ADAL" clId="{18CA0507-E52F-47E5-9D4E-A00948E1D353}" dt="2025-10-20T19:06:49.686" v="1797" actId="1037"/>
          <ac:grpSpMkLst>
            <pc:docMk/>
            <pc:sldMk cId="2776114396" sldId="2147483536"/>
            <ac:grpSpMk id="31" creationId="{966574F6-0D49-0BD3-D1CA-CF735B5E8B7D}"/>
          </ac:grpSpMkLst>
        </pc:grpChg>
        <pc:grpChg chg="mod">
          <ac:chgData name="Harrison, Jim" userId="1b2d49b0-baca-480e-86c2-28313049ed04" providerId="ADAL" clId="{18CA0507-E52F-47E5-9D4E-A00948E1D353}" dt="2025-10-20T19:06:49.686" v="1797" actId="1037"/>
          <ac:grpSpMkLst>
            <pc:docMk/>
            <pc:sldMk cId="2776114396" sldId="2147483536"/>
            <ac:grpSpMk id="37" creationId="{F31BBD3D-6D29-04A5-669A-24C01E9B7A4D}"/>
          </ac:grpSpMkLst>
        </pc:grpChg>
      </pc:sldChg>
      <pc:sldChg chg="modNotesTx">
        <pc:chgData name="Harrison, Jim" userId="1b2d49b0-baca-480e-86c2-28313049ed04" providerId="ADAL" clId="{18CA0507-E52F-47E5-9D4E-A00948E1D353}" dt="2025-10-22T20:14:48.592" v="12499" actId="6549"/>
        <pc:sldMkLst>
          <pc:docMk/>
          <pc:sldMk cId="1541681199" sldId="2147483542"/>
        </pc:sldMkLst>
      </pc:sldChg>
      <pc:sldChg chg="modNotesTx">
        <pc:chgData name="Harrison, Jim" userId="1b2d49b0-baca-480e-86c2-28313049ed04" providerId="ADAL" clId="{18CA0507-E52F-47E5-9D4E-A00948E1D353}" dt="2025-10-22T20:14:56.898" v="12501" actId="6549"/>
        <pc:sldMkLst>
          <pc:docMk/>
          <pc:sldMk cId="3360663445" sldId="2147483543"/>
        </pc:sldMkLst>
      </pc:sldChg>
      <pc:sldChg chg="modNotesTx">
        <pc:chgData name="Harrison, Jim" userId="1b2d49b0-baca-480e-86c2-28313049ed04" providerId="ADAL" clId="{18CA0507-E52F-47E5-9D4E-A00948E1D353}" dt="2025-10-22T20:15:01.904" v="12502" actId="6549"/>
        <pc:sldMkLst>
          <pc:docMk/>
          <pc:sldMk cId="2027573963" sldId="2147483544"/>
        </pc:sldMkLst>
      </pc:sldChg>
      <pc:sldChg chg="modNotesTx">
        <pc:chgData name="Harrison, Jim" userId="1b2d49b0-baca-480e-86c2-28313049ed04" providerId="ADAL" clId="{18CA0507-E52F-47E5-9D4E-A00948E1D353}" dt="2025-10-20T16:13:36.271" v="1015" actId="6549"/>
        <pc:sldMkLst>
          <pc:docMk/>
          <pc:sldMk cId="4112646212" sldId="2147483545"/>
        </pc:sldMkLst>
      </pc:sldChg>
    </pc:docChg>
  </pc:docChgLst>
  <pc:docChgLst>
    <pc:chgData name="Turner,Alicia D" userId="e9aba4ad-ec6c-4166-9edd-f88cc82246d0" providerId="ADAL" clId="{CD1CB737-2FD7-4E02-9C49-CBF8AF362399}"/>
    <pc:docChg chg="custSel addSld delSld modSld modSection">
      <pc:chgData name="Turner,Alicia D" userId="e9aba4ad-ec6c-4166-9edd-f88cc82246d0" providerId="ADAL" clId="{CD1CB737-2FD7-4E02-9C49-CBF8AF362399}" dt="2025-10-08T16:46:38.585" v="53" actId="47"/>
      <pc:docMkLst>
        <pc:docMk/>
      </pc:docMkLst>
      <pc:sldChg chg="modSp mod modNotesTx">
        <pc:chgData name="Turner,Alicia D" userId="e9aba4ad-ec6c-4166-9edd-f88cc82246d0" providerId="ADAL" clId="{CD1CB737-2FD7-4E02-9C49-CBF8AF362399}" dt="2025-10-08T16:42:32.449" v="48" actId="15"/>
        <pc:sldMkLst>
          <pc:docMk/>
          <pc:sldMk cId="3525807646" sldId="258"/>
        </pc:sldMkLst>
        <pc:spChg chg="mod">
          <ac:chgData name="Turner,Alicia D" userId="e9aba4ad-ec6c-4166-9edd-f88cc82246d0" providerId="ADAL" clId="{CD1CB737-2FD7-4E02-9C49-CBF8AF362399}" dt="2025-10-08T16:42:32.449" v="48" actId="15"/>
          <ac:spMkLst>
            <pc:docMk/>
            <pc:sldMk cId="3525807646" sldId="258"/>
            <ac:spMk id="3" creationId="{76FBBE2C-67B9-85BA-49CA-49FC7E7043E6}"/>
          </ac:spMkLst>
        </pc:spChg>
      </pc:sldChg>
      <pc:sldChg chg="add">
        <pc:chgData name="Turner,Alicia D" userId="e9aba4ad-ec6c-4166-9edd-f88cc82246d0" providerId="ADAL" clId="{CD1CB737-2FD7-4E02-9C49-CBF8AF362399}" dt="2025-10-08T16:46:29.520" v="50"/>
        <pc:sldMkLst>
          <pc:docMk/>
          <pc:sldMk cId="1367907398" sldId="307"/>
        </pc:sldMkLst>
      </pc:sldChg>
      <pc:sldChg chg="del">
        <pc:chgData name="Turner,Alicia D" userId="e9aba4ad-ec6c-4166-9edd-f88cc82246d0" providerId="ADAL" clId="{CD1CB737-2FD7-4E02-9C49-CBF8AF362399}" dt="2025-10-08T16:46:36.488" v="52" actId="47"/>
        <pc:sldMkLst>
          <pc:docMk/>
          <pc:sldMk cId="3298445956" sldId="359"/>
        </pc:sldMkLst>
      </pc:sldChg>
      <pc:sldMasterChg chg="delSldLayout">
        <pc:chgData name="Turner,Alicia D" userId="e9aba4ad-ec6c-4166-9edd-f88cc82246d0" providerId="ADAL" clId="{CD1CB737-2FD7-4E02-9C49-CBF8AF362399}" dt="2025-10-08T16:46:38.585" v="53" actId="47"/>
        <pc:sldMasterMkLst>
          <pc:docMk/>
          <pc:sldMasterMk cId="4278511432" sldId="2147483648"/>
        </pc:sldMasterMkLst>
      </pc:sldMasterChg>
    </pc:docChg>
  </pc:docChgLst>
  <pc:docChgLst>
    <pc:chgData name="Turner,Alicia D" userId="S::aliciatu@ufl.edu::e9aba4ad-ec6c-4166-9edd-f88cc82246d0" providerId="AD" clId="Web-{156B2CCA-5C02-D1CC-B5AA-3844B3CE6855}"/>
    <pc:docChg chg="addSld modSld sldOrd addMainMaster modSection">
      <pc:chgData name="Turner,Alicia D" userId="S::aliciatu@ufl.edu::e9aba4ad-ec6c-4166-9edd-f88cc82246d0" providerId="AD" clId="Web-{156B2CCA-5C02-D1CC-B5AA-3844B3CE6855}" dt="2025-10-21T14:54:36.702" v="57" actId="20577"/>
      <pc:docMkLst>
        <pc:docMk/>
      </pc:docMkLst>
      <pc:sldChg chg="modSp">
        <pc:chgData name="Turner,Alicia D" userId="S::aliciatu@ufl.edu::e9aba4ad-ec6c-4166-9edd-f88cc82246d0" providerId="AD" clId="Web-{156B2CCA-5C02-D1CC-B5AA-3844B3CE6855}" dt="2025-10-21T14:44:52.210" v="13" actId="20577"/>
        <pc:sldMkLst>
          <pc:docMk/>
          <pc:sldMk cId="3525807646" sldId="258"/>
        </pc:sldMkLst>
        <pc:spChg chg="mod">
          <ac:chgData name="Turner,Alicia D" userId="S::aliciatu@ufl.edu::e9aba4ad-ec6c-4166-9edd-f88cc82246d0" providerId="AD" clId="Web-{156B2CCA-5C02-D1CC-B5AA-3844B3CE6855}" dt="2025-10-21T14:44:52.210" v="13" actId="20577"/>
          <ac:spMkLst>
            <pc:docMk/>
            <pc:sldMk cId="3525807646" sldId="258"/>
            <ac:spMk id="3" creationId="{76FBBE2C-67B9-85BA-49CA-49FC7E7043E6}"/>
          </ac:spMkLst>
        </pc:spChg>
      </pc:sldChg>
      <pc:sldChg chg="ord">
        <pc:chgData name="Turner,Alicia D" userId="S::aliciatu@ufl.edu::e9aba4ad-ec6c-4166-9edd-f88cc82246d0" providerId="AD" clId="Web-{156B2CCA-5C02-D1CC-B5AA-3844B3CE6855}" dt="2025-10-21T14:46:05.906" v="16"/>
        <pc:sldMkLst>
          <pc:docMk/>
          <pc:sldMk cId="1367907398" sldId="307"/>
        </pc:sldMkLst>
      </pc:sldChg>
      <pc:sldChg chg="add ord">
        <pc:chgData name="Turner,Alicia D" userId="S::aliciatu@ufl.edu::e9aba4ad-ec6c-4166-9edd-f88cc82246d0" providerId="AD" clId="Web-{156B2CCA-5C02-D1CC-B5AA-3844B3CE6855}" dt="2025-10-21T14:46:02.781" v="15"/>
        <pc:sldMkLst>
          <pc:docMk/>
          <pc:sldMk cId="3298445956" sldId="359"/>
        </pc:sldMkLst>
      </pc:sldChg>
      <pc:sldChg chg="addSp delSp modSp">
        <pc:chgData name="Turner,Alicia D" userId="S::aliciatu@ufl.edu::e9aba4ad-ec6c-4166-9edd-f88cc82246d0" providerId="AD" clId="Web-{156B2CCA-5C02-D1CC-B5AA-3844B3CE6855}" dt="2025-10-21T14:50:41.474" v="26" actId="1076"/>
        <pc:sldMkLst>
          <pc:docMk/>
          <pc:sldMk cId="1046656965" sldId="2147483535"/>
        </pc:sldMkLst>
        <pc:grpChg chg="topLvl">
          <ac:chgData name="Turner,Alicia D" userId="S::aliciatu@ufl.edu::e9aba4ad-ec6c-4166-9edd-f88cc82246d0" providerId="AD" clId="Web-{156B2CCA-5C02-D1CC-B5AA-3844B3CE6855}" dt="2025-10-21T14:50:02.207" v="19"/>
          <ac:grpSpMkLst>
            <pc:docMk/>
            <pc:sldMk cId="1046656965" sldId="2147483535"/>
            <ac:grpSpMk id="74" creationId="{C3224EFA-C842-8465-6EF6-B06B515AB9D1}"/>
          </ac:grpSpMkLst>
        </pc:grpChg>
        <pc:picChg chg="add mod">
          <ac:chgData name="Turner,Alicia D" userId="S::aliciatu@ufl.edu::e9aba4ad-ec6c-4166-9edd-f88cc82246d0" providerId="AD" clId="Web-{156B2CCA-5C02-D1CC-B5AA-3844B3CE6855}" dt="2025-10-21T14:50:41.474" v="26" actId="1076"/>
          <ac:picMkLst>
            <pc:docMk/>
            <pc:sldMk cId="1046656965" sldId="2147483535"/>
            <ac:picMk id="2" creationId="{9CB8A661-C398-B63A-F9AC-5E5CA1A6FC35}"/>
          </ac:picMkLst>
        </pc:picChg>
      </pc:sldChg>
      <pc:sldMasterChg chg="add addSldLayout">
        <pc:chgData name="Turner,Alicia D" userId="S::aliciatu@ufl.edu::e9aba4ad-ec6c-4166-9edd-f88cc82246d0" providerId="AD" clId="Web-{156B2CCA-5C02-D1CC-B5AA-3844B3CE6855}" dt="2025-10-21T14:45:39.482" v="14"/>
        <pc:sldMasterMkLst>
          <pc:docMk/>
          <pc:sldMasterMk cId="3238758166" sldId="2147483660"/>
        </pc:sldMasterMkLst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1049143261" sldId="2147483661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2592574761" sldId="2147483662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2125341399" sldId="2147483663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68651225" sldId="2147483664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3267843699" sldId="2147483665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4229947187" sldId="2147483666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164312792" sldId="2147483667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2972902736" sldId="2147483668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2789672288" sldId="2147483669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3814693421" sldId="2147483670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2403179612" sldId="2147483671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84274781" sldId="2147483672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1302151703" sldId="2147483737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3628877201" sldId="2147483738"/>
          </pc:sldLayoutMkLst>
        </pc:sldLayoutChg>
        <pc:sldLayoutChg chg="add">
          <pc:chgData name="Turner,Alicia D" userId="S::aliciatu@ufl.edu::e9aba4ad-ec6c-4166-9edd-f88cc82246d0" providerId="AD" clId="Web-{156B2CCA-5C02-D1CC-B5AA-3844B3CE6855}" dt="2025-10-21T14:45:39.482" v="14"/>
          <pc:sldLayoutMkLst>
            <pc:docMk/>
            <pc:sldMasterMk cId="3238758166" sldId="2147483660"/>
            <pc:sldLayoutMk cId="2919336465" sldId="2147483753"/>
          </pc:sldLayoutMkLst>
        </pc:sldLayoutChg>
      </pc:sldMasterChg>
    </pc:docChg>
  </pc:docChgLst>
  <pc:docChgLst>
    <pc:chgData name="Harrison, Jim" userId="S::jaharri@ufl.edu::1b2d49b0-baca-480e-86c2-28313049ed04" providerId="AD" clId="Web-{DCA2BFAB-EA1A-4E51-823B-2997AB497C8F}"/>
    <pc:docChg chg="modSld">
      <pc:chgData name="Harrison, Jim" userId="S::jaharri@ufl.edu::1b2d49b0-baca-480e-86c2-28313049ed04" providerId="AD" clId="Web-{DCA2BFAB-EA1A-4E51-823B-2997AB497C8F}" dt="2025-10-24T13:57:09.048" v="12" actId="20577"/>
      <pc:docMkLst>
        <pc:docMk/>
      </pc:docMkLst>
      <pc:sldChg chg="modSp">
        <pc:chgData name="Harrison, Jim" userId="S::jaharri@ufl.edu::1b2d49b0-baca-480e-86c2-28313049ed04" providerId="AD" clId="Web-{DCA2BFAB-EA1A-4E51-823B-2997AB497C8F}" dt="2025-10-24T13:57:09.048" v="12" actId="20577"/>
        <pc:sldMkLst>
          <pc:docMk/>
          <pc:sldMk cId="2776114396" sldId="2147483536"/>
        </pc:sldMkLst>
        <pc:spChg chg="mod">
          <ac:chgData name="Harrison, Jim" userId="S::jaharri@ufl.edu::1b2d49b0-baca-480e-86c2-28313049ed04" providerId="AD" clId="Web-{DCA2BFAB-EA1A-4E51-823B-2997AB497C8F}" dt="2025-10-24T13:57:09.048" v="12" actId="20577"/>
          <ac:spMkLst>
            <pc:docMk/>
            <pc:sldMk cId="2776114396" sldId="2147483536"/>
            <ac:spMk id="7" creationId="{97F7C284-FB23-649C-A1C3-FD015F945343}"/>
          </ac:spMkLst>
        </pc:spChg>
      </pc:sldChg>
    </pc:docChg>
  </pc:docChgLst>
  <pc:docChgLst>
    <pc:chgData name="Turner,Alicia D" userId="e9aba4ad-ec6c-4166-9edd-f88cc82246d0" providerId="ADAL" clId="{D2B51413-BA6A-4259-8BCE-A0CE1AC49DEA}"/>
    <pc:docChg chg="modSld">
      <pc:chgData name="Turner,Alicia D" userId="e9aba4ad-ec6c-4166-9edd-f88cc82246d0" providerId="ADAL" clId="{D2B51413-BA6A-4259-8BCE-A0CE1AC49DEA}" dt="2025-10-22T19:26:19.498" v="7" actId="1036"/>
      <pc:docMkLst>
        <pc:docMk/>
      </pc:docMkLst>
      <pc:sldChg chg="modSp mod">
        <pc:chgData name="Turner,Alicia D" userId="e9aba4ad-ec6c-4166-9edd-f88cc82246d0" providerId="ADAL" clId="{D2B51413-BA6A-4259-8BCE-A0CE1AC49DEA}" dt="2025-10-22T19:26:19.498" v="7" actId="1036"/>
        <pc:sldMkLst>
          <pc:docMk/>
          <pc:sldMk cId="3298445956" sldId="359"/>
        </pc:sldMkLst>
        <pc:cxnChg chg="mod">
          <ac:chgData name="Turner,Alicia D" userId="e9aba4ad-ec6c-4166-9edd-f88cc82246d0" providerId="ADAL" clId="{D2B51413-BA6A-4259-8BCE-A0CE1AC49DEA}" dt="2025-10-22T19:25:27.674" v="0" actId="1582"/>
          <ac:cxnSpMkLst>
            <pc:docMk/>
            <pc:sldMk cId="3298445956" sldId="359"/>
            <ac:cxnSpMk id="14" creationId="{16B39E77-D362-9B1E-6AB8-66E106666534}"/>
          </ac:cxnSpMkLst>
        </pc:cxnChg>
        <pc:cxnChg chg="mod">
          <ac:chgData name="Turner,Alicia D" userId="e9aba4ad-ec6c-4166-9edd-f88cc82246d0" providerId="ADAL" clId="{D2B51413-BA6A-4259-8BCE-A0CE1AC49DEA}" dt="2025-10-22T19:26:19.498" v="7" actId="1036"/>
          <ac:cxnSpMkLst>
            <pc:docMk/>
            <pc:sldMk cId="3298445956" sldId="359"/>
            <ac:cxnSpMk id="16" creationId="{8C2D87E1-A531-6C21-BBF5-234D990B2A5A}"/>
          </ac:cxnSpMkLst>
        </pc:cxnChg>
      </pc:sldChg>
    </pc:docChg>
  </pc:docChgLst>
  <pc:docChgLst>
    <pc:chgData name="Turner,Alicia D" userId="S::aliciatu@ufl.edu::e9aba4ad-ec6c-4166-9edd-f88cc82246d0" providerId="AD" clId="Web-{DEE5503A-B6E6-406A-73F0-4C93437691E0}"/>
    <pc:docChg chg="modSld">
      <pc:chgData name="Turner,Alicia D" userId="S::aliciatu@ufl.edu::e9aba4ad-ec6c-4166-9edd-f88cc82246d0" providerId="AD" clId="Web-{DEE5503A-B6E6-406A-73F0-4C93437691E0}" dt="2025-10-22T19:24:44.938" v="24"/>
      <pc:docMkLst>
        <pc:docMk/>
      </pc:docMkLst>
      <pc:sldChg chg="addSp delSp modSp">
        <pc:chgData name="Turner,Alicia D" userId="S::aliciatu@ufl.edu::e9aba4ad-ec6c-4166-9edd-f88cc82246d0" providerId="AD" clId="Web-{DEE5503A-B6E6-406A-73F0-4C93437691E0}" dt="2025-10-22T19:24:44.938" v="24"/>
        <pc:sldMkLst>
          <pc:docMk/>
          <pc:sldMk cId="3298445956" sldId="359"/>
        </pc:sldMkLst>
        <pc:cxnChg chg="mod">
          <ac:chgData name="Turner,Alicia D" userId="S::aliciatu@ufl.edu::e9aba4ad-ec6c-4166-9edd-f88cc82246d0" providerId="AD" clId="Web-{DEE5503A-B6E6-406A-73F0-4C93437691E0}" dt="2025-10-22T19:24:05.610" v="21"/>
          <ac:cxnSpMkLst>
            <pc:docMk/>
            <pc:sldMk cId="3298445956" sldId="359"/>
            <ac:cxnSpMk id="14" creationId="{16B39E77-D362-9B1E-6AB8-66E106666534}"/>
          </ac:cxnSpMkLst>
        </pc:cxnChg>
        <pc:cxnChg chg="mod">
          <ac:chgData name="Turner,Alicia D" userId="S::aliciatu@ufl.edu::e9aba4ad-ec6c-4166-9edd-f88cc82246d0" providerId="AD" clId="Web-{DEE5503A-B6E6-406A-73F0-4C93437691E0}" dt="2025-10-22T19:24:14.406" v="22"/>
          <ac:cxnSpMkLst>
            <pc:docMk/>
            <pc:sldMk cId="3298445956" sldId="359"/>
            <ac:cxnSpMk id="16" creationId="{8C2D87E1-A531-6C21-BBF5-234D990B2A5A}"/>
          </ac:cxnSpMkLst>
        </pc:cxnChg>
      </pc:sldChg>
    </pc:docChg>
  </pc:docChgLst>
  <pc:docChgLst>
    <pc:chgData name="Kim, Esther S" userId="0a8cbbea-99a3-4661-9dd8-e4aca6bd5b56" providerId="ADAL" clId="{669FAFDF-DFE3-4525-8423-78DB8F108307}"/>
    <pc:docChg chg="undo custSel addSld delSld modSld modSection">
      <pc:chgData name="Kim, Esther S" userId="0a8cbbea-99a3-4661-9dd8-e4aca6bd5b56" providerId="ADAL" clId="{669FAFDF-DFE3-4525-8423-78DB8F108307}" dt="2025-10-20T15:30:35.683" v="262"/>
      <pc:docMkLst>
        <pc:docMk/>
      </pc:docMkLst>
      <pc:sldChg chg="add del">
        <pc:chgData name="Kim, Esther S" userId="0a8cbbea-99a3-4661-9dd8-e4aca6bd5b56" providerId="ADAL" clId="{669FAFDF-DFE3-4525-8423-78DB8F108307}" dt="2025-10-20T14:34:20.847" v="4"/>
        <pc:sldMkLst>
          <pc:docMk/>
          <pc:sldMk cId="3525807646" sldId="258"/>
        </pc:sldMkLst>
      </pc:sldChg>
      <pc:sldChg chg="addSp delSp modSp mod modClrScheme chgLayout">
        <pc:chgData name="Kim, Esther S" userId="0a8cbbea-99a3-4661-9dd8-e4aca6bd5b56" providerId="ADAL" clId="{669FAFDF-DFE3-4525-8423-78DB8F108307}" dt="2025-10-20T14:36:15.318" v="42" actId="6264"/>
        <pc:sldMkLst>
          <pc:docMk/>
          <pc:sldMk cId="1367907398" sldId="307"/>
        </pc:sldMkLst>
        <pc:spChg chg="mod ord">
          <ac:chgData name="Kim, Esther S" userId="0a8cbbea-99a3-4661-9dd8-e4aca6bd5b56" providerId="ADAL" clId="{669FAFDF-DFE3-4525-8423-78DB8F108307}" dt="2025-10-20T14:36:15.318" v="42" actId="6264"/>
          <ac:spMkLst>
            <pc:docMk/>
            <pc:sldMk cId="1367907398" sldId="307"/>
            <ac:spMk id="2" creationId="{0BCA260B-EBC4-4ABB-8CB8-C38BBA15D7ED}"/>
          </ac:spMkLst>
        </pc:spChg>
        <pc:spChg chg="add mod">
          <ac:chgData name="Kim, Esther S" userId="0a8cbbea-99a3-4661-9dd8-e4aca6bd5b56" providerId="ADAL" clId="{669FAFDF-DFE3-4525-8423-78DB8F108307}" dt="2025-10-20T14:35:49.378" v="35"/>
          <ac:spMkLst>
            <pc:docMk/>
            <pc:sldMk cId="1367907398" sldId="307"/>
            <ac:spMk id="65" creationId="{989EE7B6-5FE3-3609-32A1-F3B3478523AE}"/>
          </ac:spMkLst>
        </pc:spChg>
        <pc:spChg chg="add 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66" creationId="{D7FACDE7-0B99-6687-9265-0ABF2275D913}"/>
          </ac:spMkLst>
        </pc:spChg>
        <pc:spChg chg="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73" creationId="{1C13372D-08D8-FED7-C1DD-7E5DCC561122}"/>
          </ac:spMkLst>
        </pc:spChg>
        <pc:spChg chg="add 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78" creationId="{F612ABD5-66C7-A86B-0F90-561B64E398E3}"/>
          </ac:spMkLst>
        </pc:spChg>
        <pc:spChg chg="add 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83" creationId="{7CAAF938-C777-BDB8-908E-B58438F3C649}"/>
          </ac:spMkLst>
        </pc:spChg>
        <pc:spChg chg="add 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84" creationId="{C400A4D3-582B-541E-966D-4D5831FC6913}"/>
          </ac:spMkLst>
        </pc:spChg>
        <pc:spChg chg="add 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90" creationId="{E9ED7DD2-A963-116F-D23F-974123FDF9FB}"/>
          </ac:spMkLst>
        </pc:spChg>
        <pc:spChg chg="add 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91" creationId="{92125D8C-E461-1464-B17B-8399AC79CCF3}"/>
          </ac:spMkLst>
        </pc:spChg>
        <pc:spChg chg="add 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95" creationId="{8B80A7B0-1E70-65F7-8318-D8DFBA9D87B9}"/>
          </ac:spMkLst>
        </pc:spChg>
        <pc:spChg chg="add 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96" creationId="{1F45E774-144F-8F59-F852-7A362A9B0193}"/>
          </ac:spMkLst>
        </pc:spChg>
        <pc:spChg chg="add mod topLvl">
          <ac:chgData name="Kim, Esther S" userId="0a8cbbea-99a3-4661-9dd8-e4aca6bd5b56" providerId="ADAL" clId="{669FAFDF-DFE3-4525-8423-78DB8F108307}" dt="2025-10-20T14:36:08.438" v="41" actId="165"/>
          <ac:spMkLst>
            <pc:docMk/>
            <pc:sldMk cId="1367907398" sldId="307"/>
            <ac:spMk id="102" creationId="{5E254643-C671-C840-8174-DBEB229A8F0C}"/>
          </ac:spMkLst>
        </pc:spChg>
        <pc:spChg chg="mod">
          <ac:chgData name="Kim, Esther S" userId="0a8cbbea-99a3-4661-9dd8-e4aca6bd5b56" providerId="ADAL" clId="{669FAFDF-DFE3-4525-8423-78DB8F108307}" dt="2025-10-20T14:35:57.727" v="37" actId="113"/>
          <ac:spMkLst>
            <pc:docMk/>
            <pc:sldMk cId="1367907398" sldId="307"/>
            <ac:spMk id="105" creationId="{CE4F9420-A50C-8DEC-1984-2E6382621276}"/>
          </ac:spMkLst>
        </pc:spChg>
      </pc:sldChg>
      <pc:sldChg chg="addSp delSp modSp mod modClrScheme chgLayout">
        <pc:chgData name="Kim, Esther S" userId="0a8cbbea-99a3-4661-9dd8-e4aca6bd5b56" providerId="ADAL" clId="{669FAFDF-DFE3-4525-8423-78DB8F108307}" dt="2025-10-20T15:00:12.272" v="154" actId="20577"/>
        <pc:sldMkLst>
          <pc:docMk/>
          <pc:sldMk cId="474221987" sldId="314"/>
        </pc:sldMkLst>
        <pc:spChg chg="mod ord">
          <ac:chgData name="Kim, Esther S" userId="0a8cbbea-99a3-4661-9dd8-e4aca6bd5b56" providerId="ADAL" clId="{669FAFDF-DFE3-4525-8423-78DB8F108307}" dt="2025-10-20T14:53:48.720" v="137" actId="6264"/>
          <ac:spMkLst>
            <pc:docMk/>
            <pc:sldMk cId="474221987" sldId="314"/>
            <ac:spMk id="2" creationId="{6E1229AB-555A-705C-18A1-06BF984EDAF4}"/>
          </ac:spMkLst>
        </pc:spChg>
        <pc:spChg chg="mod">
          <ac:chgData name="Kim, Esther S" userId="0a8cbbea-99a3-4661-9dd8-e4aca6bd5b56" providerId="ADAL" clId="{669FAFDF-DFE3-4525-8423-78DB8F108307}" dt="2025-10-20T14:59:08.809" v="140" actId="164"/>
          <ac:spMkLst>
            <pc:docMk/>
            <pc:sldMk cId="474221987" sldId="314"/>
            <ac:spMk id="10" creationId="{D0234518-1153-A186-2ED1-5F9394BA6F2A}"/>
          </ac:spMkLst>
        </pc:spChg>
        <pc:spChg chg="mod">
          <ac:chgData name="Kim, Esther S" userId="0a8cbbea-99a3-4661-9dd8-e4aca6bd5b56" providerId="ADAL" clId="{669FAFDF-DFE3-4525-8423-78DB8F108307}" dt="2025-10-20T14:59:08.809" v="140" actId="164"/>
          <ac:spMkLst>
            <pc:docMk/>
            <pc:sldMk cId="474221987" sldId="314"/>
            <ac:spMk id="11" creationId="{557B7AA5-D7F4-FA60-0EE2-2245DCEA4C74}"/>
          </ac:spMkLst>
        </pc:spChg>
        <pc:spChg chg="mod">
          <ac:chgData name="Kim, Esther S" userId="0a8cbbea-99a3-4661-9dd8-e4aca6bd5b56" providerId="ADAL" clId="{669FAFDF-DFE3-4525-8423-78DB8F108307}" dt="2025-10-20T14:59:08.809" v="140" actId="164"/>
          <ac:spMkLst>
            <pc:docMk/>
            <pc:sldMk cId="474221987" sldId="314"/>
            <ac:spMk id="12" creationId="{D377F2CD-115E-536B-8BFA-D73EDF2D458C}"/>
          </ac:spMkLst>
        </pc:spChg>
        <pc:spChg chg="mod">
          <ac:chgData name="Kim, Esther S" userId="0a8cbbea-99a3-4661-9dd8-e4aca6bd5b56" providerId="ADAL" clId="{669FAFDF-DFE3-4525-8423-78DB8F108307}" dt="2025-10-20T14:59:08.809" v="140" actId="164"/>
          <ac:spMkLst>
            <pc:docMk/>
            <pc:sldMk cId="474221987" sldId="314"/>
            <ac:spMk id="13" creationId="{F28F42EE-37D7-09E7-235F-C94AAA906BF1}"/>
          </ac:spMkLst>
        </pc:spChg>
        <pc:spChg chg="add mod">
          <ac:chgData name="Kim, Esther S" userId="0a8cbbea-99a3-4661-9dd8-e4aca6bd5b56" providerId="ADAL" clId="{669FAFDF-DFE3-4525-8423-78DB8F108307}" dt="2025-10-20T14:53:18.040" v="129"/>
          <ac:spMkLst>
            <pc:docMk/>
            <pc:sldMk cId="474221987" sldId="314"/>
            <ac:spMk id="25" creationId="{E47EA5C9-AEE8-E2EB-FC3E-2A4F6DC6630C}"/>
          </ac:spMkLst>
        </pc:spChg>
        <pc:spChg chg="add mod">
          <ac:chgData name="Kim, Esther S" userId="0a8cbbea-99a3-4661-9dd8-e4aca6bd5b56" providerId="ADAL" clId="{669FAFDF-DFE3-4525-8423-78DB8F108307}" dt="2025-10-20T14:53:18.040" v="129"/>
          <ac:spMkLst>
            <pc:docMk/>
            <pc:sldMk cId="474221987" sldId="314"/>
            <ac:spMk id="26" creationId="{D49BB58F-EFC8-9AA4-B3D3-C4F93929AD09}"/>
          </ac:spMkLst>
        </pc:spChg>
        <pc:spChg chg="add mod">
          <ac:chgData name="Kim, Esther S" userId="0a8cbbea-99a3-4661-9dd8-e4aca6bd5b56" providerId="ADAL" clId="{669FAFDF-DFE3-4525-8423-78DB8F108307}" dt="2025-10-20T14:53:18.040" v="129"/>
          <ac:spMkLst>
            <pc:docMk/>
            <pc:sldMk cId="474221987" sldId="314"/>
            <ac:spMk id="28" creationId="{D78C5EA1-2753-C529-49E8-63664B338072}"/>
          </ac:spMkLst>
        </pc:spChg>
        <pc:spChg chg="add mod">
          <ac:chgData name="Kim, Esther S" userId="0a8cbbea-99a3-4661-9dd8-e4aca6bd5b56" providerId="ADAL" clId="{669FAFDF-DFE3-4525-8423-78DB8F108307}" dt="2025-10-20T14:53:18.040" v="129"/>
          <ac:spMkLst>
            <pc:docMk/>
            <pc:sldMk cId="474221987" sldId="314"/>
            <ac:spMk id="29" creationId="{4445E48F-7AC8-A5B5-78D7-5E87BBC7F7A7}"/>
          </ac:spMkLst>
        </pc:spChg>
        <pc:spChg chg="mod topLvl">
          <ac:chgData name="Kim, Esther S" userId="0a8cbbea-99a3-4661-9dd8-e4aca6bd5b56" providerId="ADAL" clId="{669FAFDF-DFE3-4525-8423-78DB8F108307}" dt="2025-10-20T14:59:11.834" v="141" actId="164"/>
          <ac:spMkLst>
            <pc:docMk/>
            <pc:sldMk cId="474221987" sldId="314"/>
            <ac:spMk id="32" creationId="{D9DA0A3F-C2E6-CF47-E438-3894B96580AF}"/>
          </ac:spMkLst>
        </pc:spChg>
        <pc:spChg chg="mod topLvl">
          <ac:chgData name="Kim, Esther S" userId="0a8cbbea-99a3-4661-9dd8-e4aca6bd5b56" providerId="ADAL" clId="{669FAFDF-DFE3-4525-8423-78DB8F108307}" dt="2025-10-20T14:59:11.834" v="141" actId="164"/>
          <ac:spMkLst>
            <pc:docMk/>
            <pc:sldMk cId="474221987" sldId="314"/>
            <ac:spMk id="33" creationId="{0F737FD6-3792-AF2A-E54A-83DC113901EB}"/>
          </ac:spMkLst>
        </pc:spChg>
        <pc:spChg chg="mod topLvl">
          <ac:chgData name="Kim, Esther S" userId="0a8cbbea-99a3-4661-9dd8-e4aca6bd5b56" providerId="ADAL" clId="{669FAFDF-DFE3-4525-8423-78DB8F108307}" dt="2025-10-20T14:59:11.834" v="141" actId="164"/>
          <ac:spMkLst>
            <pc:docMk/>
            <pc:sldMk cId="474221987" sldId="314"/>
            <ac:spMk id="34" creationId="{087CA8C0-214C-7D6F-5B15-082495B46164}"/>
          </ac:spMkLst>
        </pc:spChg>
        <pc:spChg chg="mod topLvl">
          <ac:chgData name="Kim, Esther S" userId="0a8cbbea-99a3-4661-9dd8-e4aca6bd5b56" providerId="ADAL" clId="{669FAFDF-DFE3-4525-8423-78DB8F108307}" dt="2025-10-20T14:59:11.834" v="141" actId="164"/>
          <ac:spMkLst>
            <pc:docMk/>
            <pc:sldMk cId="474221987" sldId="314"/>
            <ac:spMk id="35" creationId="{8B358BB5-D4B7-6CAC-1ACF-3BCC526CFD83}"/>
          </ac:spMkLst>
        </pc:spChg>
        <pc:spChg chg="mod topLvl">
          <ac:chgData name="Kim, Esther S" userId="0a8cbbea-99a3-4661-9dd8-e4aca6bd5b56" providerId="ADAL" clId="{669FAFDF-DFE3-4525-8423-78DB8F108307}" dt="2025-10-20T15:00:12.272" v="154" actId="20577"/>
          <ac:spMkLst>
            <pc:docMk/>
            <pc:sldMk cId="474221987" sldId="314"/>
            <ac:spMk id="36" creationId="{E223D8C0-DFF2-FB9D-B427-8134B288EBED}"/>
          </ac:spMkLst>
        </pc:spChg>
        <pc:spChg chg="mod topLvl">
          <ac:chgData name="Kim, Esther S" userId="0a8cbbea-99a3-4661-9dd8-e4aca6bd5b56" providerId="ADAL" clId="{669FAFDF-DFE3-4525-8423-78DB8F108307}" dt="2025-10-20T14:59:11.834" v="141" actId="164"/>
          <ac:spMkLst>
            <pc:docMk/>
            <pc:sldMk cId="474221987" sldId="314"/>
            <ac:spMk id="37" creationId="{0A6CE6B1-B2D8-A63F-E7F0-47B148A2B23C}"/>
          </ac:spMkLst>
        </pc:spChg>
        <pc:spChg chg="mod topLvl">
          <ac:chgData name="Kim, Esther S" userId="0a8cbbea-99a3-4661-9dd8-e4aca6bd5b56" providerId="ADAL" clId="{669FAFDF-DFE3-4525-8423-78DB8F108307}" dt="2025-10-20T14:59:11.834" v="141" actId="164"/>
          <ac:spMkLst>
            <pc:docMk/>
            <pc:sldMk cId="474221987" sldId="314"/>
            <ac:spMk id="38" creationId="{63E183A9-4F80-B804-6C96-5A52A7961F2E}"/>
          </ac:spMkLst>
        </pc:spChg>
        <pc:grpChg chg="add mod">
          <ac:chgData name="Kim, Esther S" userId="0a8cbbea-99a3-4661-9dd8-e4aca6bd5b56" providerId="ADAL" clId="{669FAFDF-DFE3-4525-8423-78DB8F108307}" dt="2025-10-20T14:59:36.306" v="148" actId="1038"/>
          <ac:grpSpMkLst>
            <pc:docMk/>
            <pc:sldMk cId="474221987" sldId="314"/>
            <ac:grpSpMk id="41" creationId="{25008311-BDEE-F7BA-F906-868F08C5DF29}"/>
          </ac:grpSpMkLst>
        </pc:grpChg>
        <pc:grpChg chg="add mod">
          <ac:chgData name="Kim, Esther S" userId="0a8cbbea-99a3-4661-9dd8-e4aca6bd5b56" providerId="ADAL" clId="{669FAFDF-DFE3-4525-8423-78DB8F108307}" dt="2025-10-20T14:59:58.684" v="153" actId="1076"/>
          <ac:grpSpMkLst>
            <pc:docMk/>
            <pc:sldMk cId="474221987" sldId="314"/>
            <ac:grpSpMk id="42" creationId="{B3F1282A-B4FC-45D9-153A-C10149BA56C8}"/>
          </ac:grpSpMkLst>
        </pc:grpChg>
        <pc:graphicFrameChg chg="add mod">
          <ac:chgData name="Kim, Esther S" userId="0a8cbbea-99a3-4661-9dd8-e4aca6bd5b56" providerId="ADAL" clId="{669FAFDF-DFE3-4525-8423-78DB8F108307}" dt="2025-10-20T14:53:18.040" v="129"/>
          <ac:graphicFrameMkLst>
            <pc:docMk/>
            <pc:sldMk cId="474221987" sldId="314"/>
            <ac:graphicFrameMk id="24" creationId="{5C6ED53E-0132-0894-4DEB-CA2488E5DBE0}"/>
          </ac:graphicFrameMkLst>
        </pc:graphicFrameChg>
        <pc:graphicFrameChg chg="add mod">
          <ac:chgData name="Kim, Esther S" userId="0a8cbbea-99a3-4661-9dd8-e4aca6bd5b56" providerId="ADAL" clId="{669FAFDF-DFE3-4525-8423-78DB8F108307}" dt="2025-10-20T14:59:58.684" v="153" actId="1076"/>
          <ac:graphicFrameMkLst>
            <pc:docMk/>
            <pc:sldMk cId="474221987" sldId="314"/>
            <ac:graphicFrameMk id="30" creationId="{BA800899-3990-DA5B-D530-AE3E0B813D73}"/>
          </ac:graphicFrameMkLst>
        </pc:graphicFrameChg>
        <pc:picChg chg="mod">
          <ac:chgData name="Kim, Esther S" userId="0a8cbbea-99a3-4661-9dd8-e4aca6bd5b56" providerId="ADAL" clId="{669FAFDF-DFE3-4525-8423-78DB8F108307}" dt="2025-10-20T14:59:08.809" v="140" actId="164"/>
          <ac:picMkLst>
            <pc:docMk/>
            <pc:sldMk cId="474221987" sldId="314"/>
            <ac:picMk id="14" creationId="{65B52B2C-0E66-D4F5-210F-B381E991D1C2}"/>
          </ac:picMkLst>
        </pc:picChg>
        <pc:picChg chg="mod">
          <ac:chgData name="Kim, Esther S" userId="0a8cbbea-99a3-4661-9dd8-e4aca6bd5b56" providerId="ADAL" clId="{669FAFDF-DFE3-4525-8423-78DB8F108307}" dt="2025-10-20T14:59:08.809" v="140" actId="164"/>
          <ac:picMkLst>
            <pc:docMk/>
            <pc:sldMk cId="474221987" sldId="314"/>
            <ac:picMk id="16" creationId="{416A772B-3A8B-A5AB-B0A2-1D10233478B5}"/>
          </ac:picMkLst>
        </pc:picChg>
        <pc:cxnChg chg="mod">
          <ac:chgData name="Kim, Esther S" userId="0a8cbbea-99a3-4661-9dd8-e4aca6bd5b56" providerId="ADAL" clId="{669FAFDF-DFE3-4525-8423-78DB8F108307}" dt="2025-10-20T14:59:29.534" v="145" actId="14100"/>
          <ac:cxnSpMkLst>
            <pc:docMk/>
            <pc:sldMk cId="474221987" sldId="314"/>
            <ac:cxnSpMk id="9" creationId="{5E361250-B189-ADFC-056E-CC6B6D0F5689}"/>
          </ac:cxnSpMkLst>
        </pc:cxnChg>
      </pc:sldChg>
      <pc:sldChg chg="addSp delSp modSp mod modClrScheme chgLayout">
        <pc:chgData name="Kim, Esther S" userId="0a8cbbea-99a3-4661-9dd8-e4aca6bd5b56" providerId="ADAL" clId="{669FAFDF-DFE3-4525-8423-78DB8F108307}" dt="2025-10-20T15:29:48.865" v="258" actId="20577"/>
        <pc:sldMkLst>
          <pc:docMk/>
          <pc:sldMk cId="1046656965" sldId="2147483535"/>
        </pc:sldMkLst>
        <pc:spChg chg="mod">
          <ac:chgData name="Kim, Esther S" userId="0a8cbbea-99a3-4661-9dd8-e4aca6bd5b56" providerId="ADAL" clId="{669FAFDF-DFE3-4525-8423-78DB8F108307}" dt="2025-10-20T14:51:47.422" v="49" actId="21"/>
          <ac:spMkLst>
            <pc:docMk/>
            <pc:sldMk cId="1046656965" sldId="2147483535"/>
            <ac:spMk id="8" creationId="{4561B17C-5652-2E67-3350-8EA1850348C0}"/>
          </ac:spMkLst>
        </pc:spChg>
        <pc:spChg chg="mod ord">
          <ac:chgData name="Kim, Esther S" userId="0a8cbbea-99a3-4661-9dd8-e4aca6bd5b56" providerId="ADAL" clId="{669FAFDF-DFE3-4525-8423-78DB8F108307}" dt="2025-10-20T14:51:51.637" v="53" actId="6264"/>
          <ac:spMkLst>
            <pc:docMk/>
            <pc:sldMk cId="1046656965" sldId="2147483535"/>
            <ac:spMk id="13" creationId="{48E69B01-6932-E105-F1BE-83AF6EDB0F43}"/>
          </ac:spMkLst>
        </pc:spChg>
        <pc:spChg chg="add mod">
          <ac:chgData name="Kim, Esther S" userId="0a8cbbea-99a3-4661-9dd8-e4aca6bd5b56" providerId="ADAL" clId="{669FAFDF-DFE3-4525-8423-78DB8F108307}" dt="2025-10-20T14:51:37.124" v="46"/>
          <ac:spMkLst>
            <pc:docMk/>
            <pc:sldMk cId="1046656965" sldId="2147483535"/>
            <ac:spMk id="14" creationId="{FC0989C9-E2CF-6D8C-E4D9-18C3E439D00C}"/>
          </ac:spMkLst>
        </pc:spChg>
        <pc:spChg chg="add mod">
          <ac:chgData name="Kim, Esther S" userId="0a8cbbea-99a3-4661-9dd8-e4aca6bd5b56" providerId="ADAL" clId="{669FAFDF-DFE3-4525-8423-78DB8F108307}" dt="2025-10-20T14:51:37.124" v="46"/>
          <ac:spMkLst>
            <pc:docMk/>
            <pc:sldMk cId="1046656965" sldId="2147483535"/>
            <ac:spMk id="30" creationId="{4EE5693F-5D11-FF7F-3662-12748178FD5E}"/>
          </ac:spMkLst>
        </pc:spChg>
        <pc:spChg chg="add mod">
          <ac:chgData name="Kim, Esther S" userId="0a8cbbea-99a3-4661-9dd8-e4aca6bd5b56" providerId="ADAL" clId="{669FAFDF-DFE3-4525-8423-78DB8F108307}" dt="2025-10-20T15:25:17.788" v="190" actId="14100"/>
          <ac:spMkLst>
            <pc:docMk/>
            <pc:sldMk cId="1046656965" sldId="2147483535"/>
            <ac:spMk id="32" creationId="{479A683D-D9DE-30A6-51E6-5FCAA8EDB5A2}"/>
          </ac:spMkLst>
        </pc:spChg>
        <pc:spChg chg="mod">
          <ac:chgData name="Kim, Esther S" userId="0a8cbbea-99a3-4661-9dd8-e4aca6bd5b56" providerId="ADAL" clId="{669FAFDF-DFE3-4525-8423-78DB8F108307}" dt="2025-10-20T14:51:37.124" v="46"/>
          <ac:spMkLst>
            <pc:docMk/>
            <pc:sldMk cId="1046656965" sldId="2147483535"/>
            <ac:spMk id="40" creationId="{6C9E78F5-F6A8-7E15-4B4F-6C11AF5FEDC0}"/>
          </ac:spMkLst>
        </pc:spChg>
        <pc:spChg chg="mod">
          <ac:chgData name="Kim, Esther S" userId="0a8cbbea-99a3-4661-9dd8-e4aca6bd5b56" providerId="ADAL" clId="{669FAFDF-DFE3-4525-8423-78DB8F108307}" dt="2025-10-20T14:51:37.124" v="46"/>
          <ac:spMkLst>
            <pc:docMk/>
            <pc:sldMk cId="1046656965" sldId="2147483535"/>
            <ac:spMk id="48" creationId="{F3A98A98-4513-418C-782E-66E04236A1BF}"/>
          </ac:spMkLst>
        </pc:spChg>
        <pc:spChg chg="mod">
          <ac:chgData name="Kim, Esther S" userId="0a8cbbea-99a3-4661-9dd8-e4aca6bd5b56" providerId="ADAL" clId="{669FAFDF-DFE3-4525-8423-78DB8F108307}" dt="2025-10-20T14:51:37.124" v="46"/>
          <ac:spMkLst>
            <pc:docMk/>
            <pc:sldMk cId="1046656965" sldId="2147483535"/>
            <ac:spMk id="60" creationId="{F6B554F1-E619-8F67-B924-7DA96205556A}"/>
          </ac:spMkLst>
        </pc:spChg>
        <pc:spChg chg="mod">
          <ac:chgData name="Kim, Esther S" userId="0a8cbbea-99a3-4661-9dd8-e4aca6bd5b56" providerId="ADAL" clId="{669FAFDF-DFE3-4525-8423-78DB8F108307}" dt="2025-10-20T14:51:37.124" v="46"/>
          <ac:spMkLst>
            <pc:docMk/>
            <pc:sldMk cId="1046656965" sldId="2147483535"/>
            <ac:spMk id="78" creationId="{BDDB2EEF-E769-9389-C70A-F8C77A12D788}"/>
          </ac:spMkLst>
        </pc:spChg>
        <pc:spChg chg="add mod">
          <ac:chgData name="Kim, Esther S" userId="0a8cbbea-99a3-4661-9dd8-e4aca6bd5b56" providerId="ADAL" clId="{669FAFDF-DFE3-4525-8423-78DB8F108307}" dt="2025-10-20T14:51:37.124" v="46"/>
          <ac:spMkLst>
            <pc:docMk/>
            <pc:sldMk cId="1046656965" sldId="2147483535"/>
            <ac:spMk id="79" creationId="{37C26FCC-1F51-D713-AB31-E684DF9A753D}"/>
          </ac:spMkLst>
        </pc:spChg>
        <pc:spChg chg="mod">
          <ac:chgData name="Kim, Esther S" userId="0a8cbbea-99a3-4661-9dd8-e4aca6bd5b56" providerId="ADAL" clId="{669FAFDF-DFE3-4525-8423-78DB8F108307}" dt="2025-10-20T15:25:24.895" v="191" actId="12"/>
          <ac:spMkLst>
            <pc:docMk/>
            <pc:sldMk cId="1046656965" sldId="2147483535"/>
            <ac:spMk id="80" creationId="{8E07D945-528A-28DD-A5C4-2499C555F41F}"/>
          </ac:spMkLst>
        </pc:spChg>
        <pc:spChg chg="add mod">
          <ac:chgData name="Kim, Esther S" userId="0a8cbbea-99a3-4661-9dd8-e4aca6bd5b56" providerId="ADAL" clId="{669FAFDF-DFE3-4525-8423-78DB8F108307}" dt="2025-10-20T14:51:37.124" v="46"/>
          <ac:spMkLst>
            <pc:docMk/>
            <pc:sldMk cId="1046656965" sldId="2147483535"/>
            <ac:spMk id="87" creationId="{3B9C18A7-7DE3-20FE-BF80-F908FE01A90B}"/>
          </ac:spMkLst>
        </pc:spChg>
        <pc:spChg chg="mod">
          <ac:chgData name="Kim, Esther S" userId="0a8cbbea-99a3-4661-9dd8-e4aca6bd5b56" providerId="ADAL" clId="{669FAFDF-DFE3-4525-8423-78DB8F108307}" dt="2025-10-20T15:29:48.865" v="258" actId="20577"/>
          <ac:spMkLst>
            <pc:docMk/>
            <pc:sldMk cId="1046656965" sldId="2147483535"/>
            <ac:spMk id="88" creationId="{CFFDC6C4-DDAA-A386-BA38-C4445B13120A}"/>
          </ac:spMkLst>
        </pc:spChg>
        <pc:spChg chg="add mod">
          <ac:chgData name="Kim, Esther S" userId="0a8cbbea-99a3-4661-9dd8-e4aca6bd5b56" providerId="ADAL" clId="{669FAFDF-DFE3-4525-8423-78DB8F108307}" dt="2025-10-20T14:52:45.674" v="122" actId="6549"/>
          <ac:spMkLst>
            <pc:docMk/>
            <pc:sldMk cId="1046656965" sldId="2147483535"/>
            <ac:spMk id="89" creationId="{F2274EFB-626D-7053-9F39-894C8013D912}"/>
          </ac:spMkLst>
        </pc:spChg>
        <pc:spChg chg="add mod ord">
          <ac:chgData name="Kim, Esther S" userId="0a8cbbea-99a3-4661-9dd8-e4aca6bd5b56" providerId="ADAL" clId="{669FAFDF-DFE3-4525-8423-78DB8F108307}" dt="2025-10-20T14:51:51.637" v="53" actId="6264"/>
          <ac:spMkLst>
            <pc:docMk/>
            <pc:sldMk cId="1046656965" sldId="2147483535"/>
            <ac:spMk id="91" creationId="{DCF21530-B038-DAB4-B6A0-7401E376E88F}"/>
          </ac:spMkLst>
        </pc:spChg>
      </pc:sldChg>
      <pc:sldChg chg="addSp delSp modSp mod modClrScheme modAnim chgLayout">
        <pc:chgData name="Kim, Esther S" userId="0a8cbbea-99a3-4661-9dd8-e4aca6bd5b56" providerId="ADAL" clId="{669FAFDF-DFE3-4525-8423-78DB8F108307}" dt="2025-10-20T15:30:35.683" v="262"/>
        <pc:sldMkLst>
          <pc:docMk/>
          <pc:sldMk cId="2776114396" sldId="2147483536"/>
        </pc:sldMkLst>
        <pc:spChg chg="add del mod ord">
          <ac:chgData name="Kim, Esther S" userId="0a8cbbea-99a3-4661-9dd8-e4aca6bd5b56" providerId="ADAL" clId="{669FAFDF-DFE3-4525-8423-78DB8F108307}" dt="2025-10-20T15:21:53.352" v="160" actId="478"/>
          <ac:spMkLst>
            <pc:docMk/>
            <pc:sldMk cId="2776114396" sldId="2147483536"/>
            <ac:spMk id="2" creationId="{D644AB7F-5641-F4BC-BCBE-AE78E5443210}"/>
          </ac:spMkLst>
        </pc:spChg>
        <pc:spChg chg="add mod">
          <ac:chgData name="Kim, Esther S" userId="0a8cbbea-99a3-4661-9dd8-e4aca6bd5b56" providerId="ADAL" clId="{669FAFDF-DFE3-4525-8423-78DB8F108307}" dt="2025-10-20T15:30:21.040" v="259" actId="164"/>
          <ac:spMkLst>
            <pc:docMk/>
            <pc:sldMk cId="2776114396" sldId="2147483536"/>
            <ac:spMk id="7" creationId="{97F7C284-FB23-649C-A1C3-FD015F945343}"/>
          </ac:spMkLst>
        </pc:spChg>
        <pc:spChg chg="add mod">
          <ac:chgData name="Kim, Esther S" userId="0a8cbbea-99a3-4661-9dd8-e4aca6bd5b56" providerId="ADAL" clId="{669FAFDF-DFE3-4525-8423-78DB8F108307}" dt="2025-10-20T15:30:21.040" v="259" actId="164"/>
          <ac:spMkLst>
            <pc:docMk/>
            <pc:sldMk cId="2776114396" sldId="2147483536"/>
            <ac:spMk id="8" creationId="{5B70F5E3-1518-18DD-1D3F-192D3C5DEFFF}"/>
          </ac:spMkLst>
        </pc:spChg>
        <pc:spChg chg="add mod">
          <ac:chgData name="Kim, Esther S" userId="0a8cbbea-99a3-4661-9dd8-e4aca6bd5b56" providerId="ADAL" clId="{669FAFDF-DFE3-4525-8423-78DB8F108307}" dt="2025-10-20T15:30:23.002" v="260" actId="164"/>
          <ac:spMkLst>
            <pc:docMk/>
            <pc:sldMk cId="2776114396" sldId="2147483536"/>
            <ac:spMk id="9" creationId="{0CF6F3C9-4AF3-CFFA-AAB2-FD3DC34A0AC3}"/>
          </ac:spMkLst>
        </pc:spChg>
        <pc:spChg chg="add mod">
          <ac:chgData name="Kim, Esther S" userId="0a8cbbea-99a3-4661-9dd8-e4aca6bd5b56" providerId="ADAL" clId="{669FAFDF-DFE3-4525-8423-78DB8F108307}" dt="2025-10-20T15:30:23.002" v="260" actId="164"/>
          <ac:spMkLst>
            <pc:docMk/>
            <pc:sldMk cId="2776114396" sldId="2147483536"/>
            <ac:spMk id="11" creationId="{1981ADCE-DC70-7A36-2CE2-E238CA40FEA1}"/>
          </ac:spMkLst>
        </pc:spChg>
        <pc:spChg chg="add mod">
          <ac:chgData name="Kim, Esther S" userId="0a8cbbea-99a3-4661-9dd8-e4aca6bd5b56" providerId="ADAL" clId="{669FAFDF-DFE3-4525-8423-78DB8F108307}" dt="2025-10-20T15:30:23.002" v="260" actId="164"/>
          <ac:spMkLst>
            <pc:docMk/>
            <pc:sldMk cId="2776114396" sldId="2147483536"/>
            <ac:spMk id="12" creationId="{75D81C16-F9F4-4DDE-ABE1-9F52F203C99D}"/>
          </ac:spMkLst>
        </pc:spChg>
        <pc:spChg chg="add mod">
          <ac:chgData name="Kim, Esther S" userId="0a8cbbea-99a3-4661-9dd8-e4aca6bd5b56" providerId="ADAL" clId="{669FAFDF-DFE3-4525-8423-78DB8F108307}" dt="2025-10-20T15:30:21.040" v="259" actId="164"/>
          <ac:spMkLst>
            <pc:docMk/>
            <pc:sldMk cId="2776114396" sldId="2147483536"/>
            <ac:spMk id="13" creationId="{CD66FE70-7705-2C18-6020-3DB516D2944E}"/>
          </ac:spMkLst>
        </pc:spChg>
        <pc:spChg chg="add mod">
          <ac:chgData name="Kim, Esther S" userId="0a8cbbea-99a3-4661-9dd8-e4aca6bd5b56" providerId="ADAL" clId="{669FAFDF-DFE3-4525-8423-78DB8F108307}" dt="2025-10-20T15:30:23.002" v="260" actId="164"/>
          <ac:spMkLst>
            <pc:docMk/>
            <pc:sldMk cId="2776114396" sldId="2147483536"/>
            <ac:spMk id="15" creationId="{CC1236D3-74FC-8B73-004B-2FFF2E924577}"/>
          </ac:spMkLst>
        </pc:spChg>
        <pc:spChg chg="add mod">
          <ac:chgData name="Kim, Esther S" userId="0a8cbbea-99a3-4661-9dd8-e4aca6bd5b56" providerId="ADAL" clId="{669FAFDF-DFE3-4525-8423-78DB8F108307}" dt="2025-10-20T15:30:21.040" v="259" actId="164"/>
          <ac:spMkLst>
            <pc:docMk/>
            <pc:sldMk cId="2776114396" sldId="2147483536"/>
            <ac:spMk id="17" creationId="{EE1504E6-B621-AB42-9867-06C0475339C9}"/>
          </ac:spMkLst>
        </pc:spChg>
        <pc:spChg chg="mod">
          <ac:chgData name="Kim, Esther S" userId="0a8cbbea-99a3-4661-9dd8-e4aca6bd5b56" providerId="ADAL" clId="{669FAFDF-DFE3-4525-8423-78DB8F108307}" dt="2025-10-20T15:23:30.418" v="177" actId="14100"/>
          <ac:spMkLst>
            <pc:docMk/>
            <pc:sldMk cId="2776114396" sldId="2147483536"/>
            <ac:spMk id="24" creationId="{9F53592D-EE5D-C443-D538-7DD12210CC52}"/>
          </ac:spMkLst>
        </pc:spChg>
        <pc:spChg chg="mod">
          <ac:chgData name="Kim, Esther S" userId="0a8cbbea-99a3-4661-9dd8-e4aca6bd5b56" providerId="ADAL" clId="{669FAFDF-DFE3-4525-8423-78DB8F108307}" dt="2025-10-20T15:23:30.418" v="177" actId="14100"/>
          <ac:spMkLst>
            <pc:docMk/>
            <pc:sldMk cId="2776114396" sldId="2147483536"/>
            <ac:spMk id="30" creationId="{E1B4A7C4-6C87-CBED-7CAC-A8F053AE6386}"/>
          </ac:spMkLst>
        </pc:spChg>
        <pc:spChg chg="mod">
          <ac:chgData name="Kim, Esther S" userId="0a8cbbea-99a3-4661-9dd8-e4aca6bd5b56" providerId="ADAL" clId="{669FAFDF-DFE3-4525-8423-78DB8F108307}" dt="2025-10-20T15:23:35.905" v="179" actId="1076"/>
          <ac:spMkLst>
            <pc:docMk/>
            <pc:sldMk cId="2776114396" sldId="2147483536"/>
            <ac:spMk id="35" creationId="{A8AC23A7-CD33-5F1D-296B-78564DFD80D1}"/>
          </ac:spMkLst>
        </pc:spChg>
        <pc:spChg chg="mod">
          <ac:chgData name="Kim, Esther S" userId="0a8cbbea-99a3-4661-9dd8-e4aca6bd5b56" providerId="ADAL" clId="{669FAFDF-DFE3-4525-8423-78DB8F108307}" dt="2025-10-20T15:23:35.905" v="179" actId="1076"/>
          <ac:spMkLst>
            <pc:docMk/>
            <pc:sldMk cId="2776114396" sldId="2147483536"/>
            <ac:spMk id="36" creationId="{16282B7F-D471-01F3-D426-E4A3CF4286F9}"/>
          </ac:spMkLst>
        </pc:spChg>
        <pc:grpChg chg="add del mod">
          <ac:chgData name="Kim, Esther S" userId="0a8cbbea-99a3-4661-9dd8-e4aca6bd5b56" providerId="ADAL" clId="{669FAFDF-DFE3-4525-8423-78DB8F108307}" dt="2025-10-20T15:30:23.002" v="260" actId="164"/>
          <ac:grpSpMkLst>
            <pc:docMk/>
            <pc:sldMk cId="2776114396" sldId="2147483536"/>
            <ac:grpSpMk id="22" creationId="{143A453D-6CB6-B0BE-F705-B9429C6F5C35}"/>
          </ac:grpSpMkLst>
        </pc:grpChg>
        <pc:grpChg chg="add mod">
          <ac:chgData name="Kim, Esther S" userId="0a8cbbea-99a3-4661-9dd8-e4aca6bd5b56" providerId="ADAL" clId="{669FAFDF-DFE3-4525-8423-78DB8F108307}" dt="2025-10-20T15:30:21.040" v="259" actId="164"/>
          <ac:grpSpMkLst>
            <pc:docMk/>
            <pc:sldMk cId="2776114396" sldId="2147483536"/>
            <ac:grpSpMk id="31" creationId="{966574F6-0D49-0BD3-D1CA-CF735B5E8B7D}"/>
          </ac:grpSpMkLst>
        </pc:grpChg>
        <pc:grpChg chg="add mod">
          <ac:chgData name="Kim, Esther S" userId="0a8cbbea-99a3-4661-9dd8-e4aca6bd5b56" providerId="ADAL" clId="{669FAFDF-DFE3-4525-8423-78DB8F108307}" dt="2025-10-20T15:30:21.040" v="259" actId="164"/>
          <ac:grpSpMkLst>
            <pc:docMk/>
            <pc:sldMk cId="2776114396" sldId="2147483536"/>
            <ac:grpSpMk id="37" creationId="{F31BBD3D-6D29-04A5-669A-24C01E9B7A4D}"/>
          </ac:grpSpMkLst>
        </pc:grpChg>
        <pc:grpChg chg="add mod">
          <ac:chgData name="Kim, Esther S" userId="0a8cbbea-99a3-4661-9dd8-e4aca6bd5b56" providerId="ADAL" clId="{669FAFDF-DFE3-4525-8423-78DB8F108307}" dt="2025-10-20T15:30:23.002" v="260" actId="164"/>
          <ac:grpSpMkLst>
            <pc:docMk/>
            <pc:sldMk cId="2776114396" sldId="2147483536"/>
            <ac:grpSpMk id="38" creationId="{25EFE26D-5F0B-EB42-1C6D-2214CD00DBE6}"/>
          </ac:grpSpMkLst>
        </pc:grpChg>
        <pc:graphicFrameChg chg="add mod">
          <ac:chgData name="Kim, Esther S" userId="0a8cbbea-99a3-4661-9dd8-e4aca6bd5b56" providerId="ADAL" clId="{669FAFDF-DFE3-4525-8423-78DB8F108307}" dt="2025-10-20T15:21:56.761" v="162"/>
          <ac:graphicFrameMkLst>
            <pc:docMk/>
            <pc:sldMk cId="2776114396" sldId="2147483536"/>
            <ac:graphicFrameMk id="10" creationId="{A3896750-D0E7-D0D6-3C03-BA5F6DD66436}"/>
          </ac:graphicFrameMkLst>
        </pc:graphicFrameChg>
      </pc:sldChg>
      <pc:sldChg chg="add">
        <pc:chgData name="Kim, Esther S" userId="0a8cbbea-99a3-4661-9dd8-e4aca6bd5b56" providerId="ADAL" clId="{669FAFDF-DFE3-4525-8423-78DB8F108307}" dt="2025-10-20T14:34:20.847" v="4"/>
        <pc:sldMkLst>
          <pc:docMk/>
          <pc:sldMk cId="3507608825" sldId="2147483537"/>
        </pc:sldMkLst>
      </pc:sldChg>
      <pc:sldChg chg="add">
        <pc:chgData name="Kim, Esther S" userId="0a8cbbea-99a3-4661-9dd8-e4aca6bd5b56" providerId="ADAL" clId="{669FAFDF-DFE3-4525-8423-78DB8F108307}" dt="2025-10-20T14:34:20.847" v="4"/>
        <pc:sldMkLst>
          <pc:docMk/>
          <pc:sldMk cId="1541681199" sldId="2147483542"/>
        </pc:sldMkLst>
      </pc:sldChg>
      <pc:sldChg chg="modSp add mod">
        <pc:chgData name="Kim, Esther S" userId="0a8cbbea-99a3-4661-9dd8-e4aca6bd5b56" providerId="ADAL" clId="{669FAFDF-DFE3-4525-8423-78DB8F108307}" dt="2025-10-20T14:34:37.712" v="25" actId="20577"/>
        <pc:sldMkLst>
          <pc:docMk/>
          <pc:sldMk cId="3360663445" sldId="2147483543"/>
        </pc:sldMkLst>
        <pc:spChg chg="mod">
          <ac:chgData name="Kim, Esther S" userId="0a8cbbea-99a3-4661-9dd8-e4aca6bd5b56" providerId="ADAL" clId="{669FAFDF-DFE3-4525-8423-78DB8F108307}" dt="2025-10-20T14:34:37.712" v="25" actId="20577"/>
          <ac:spMkLst>
            <pc:docMk/>
            <pc:sldMk cId="3360663445" sldId="2147483543"/>
            <ac:spMk id="16" creationId="{6AD50CC3-22FB-4A17-4ED9-11DA48458E46}"/>
          </ac:spMkLst>
        </pc:spChg>
      </pc:sldChg>
      <pc:sldChg chg="add">
        <pc:chgData name="Kim, Esther S" userId="0a8cbbea-99a3-4661-9dd8-e4aca6bd5b56" providerId="ADAL" clId="{669FAFDF-DFE3-4525-8423-78DB8F108307}" dt="2025-10-20T14:34:46.086" v="27"/>
        <pc:sldMkLst>
          <pc:docMk/>
          <pc:sldMk cId="2027573963" sldId="2147483544"/>
        </pc:sldMkLst>
      </pc:sldChg>
      <pc:sldChg chg="add">
        <pc:chgData name="Kim, Esther S" userId="0a8cbbea-99a3-4661-9dd8-e4aca6bd5b56" providerId="ADAL" clId="{669FAFDF-DFE3-4525-8423-78DB8F108307}" dt="2025-10-20T14:34:55.065" v="29"/>
        <pc:sldMkLst>
          <pc:docMk/>
          <pc:sldMk cId="4112646212" sldId="2147483545"/>
        </pc:sldMkLst>
      </pc:sldChg>
      <pc:sldChg chg="add">
        <pc:chgData name="Kim, Esther S" userId="0a8cbbea-99a3-4661-9dd8-e4aca6bd5b56" providerId="ADAL" clId="{669FAFDF-DFE3-4525-8423-78DB8F108307}" dt="2025-10-20T14:35:10.013" v="31"/>
        <pc:sldMkLst>
          <pc:docMk/>
          <pc:sldMk cId="3728822539" sldId="2147483546"/>
        </pc:sldMkLst>
      </pc:sldChg>
      <pc:sldChg chg="addSp delSp modSp new mod">
        <pc:chgData name="Kim, Esther S" userId="0a8cbbea-99a3-4661-9dd8-e4aca6bd5b56" providerId="ADAL" clId="{669FAFDF-DFE3-4525-8423-78DB8F108307}" dt="2025-10-20T15:29:37.704" v="245"/>
        <pc:sldMkLst>
          <pc:docMk/>
          <pc:sldMk cId="1007946276" sldId="2147483547"/>
        </pc:sldMkLst>
        <pc:spChg chg="mod">
          <ac:chgData name="Kim, Esther S" userId="0a8cbbea-99a3-4661-9dd8-e4aca6bd5b56" providerId="ADAL" clId="{669FAFDF-DFE3-4525-8423-78DB8F108307}" dt="2025-10-20T15:26:57.842" v="219" actId="20577"/>
          <ac:spMkLst>
            <pc:docMk/>
            <pc:sldMk cId="1007946276" sldId="2147483547"/>
            <ac:spMk id="2" creationId="{4B29D6B3-1E38-1DC9-2908-FCE5FA961A34}"/>
          </ac:spMkLst>
        </pc:spChg>
        <pc:spChg chg="mod">
          <ac:chgData name="Kim, Esther S" userId="0a8cbbea-99a3-4661-9dd8-e4aca6bd5b56" providerId="ADAL" clId="{669FAFDF-DFE3-4525-8423-78DB8F108307}" dt="2025-10-20T15:27:28.943" v="225" actId="164"/>
          <ac:spMkLst>
            <pc:docMk/>
            <pc:sldMk cId="1007946276" sldId="2147483547"/>
            <ac:spMk id="3" creationId="{4497B912-C913-C264-6E19-2064D9380ECF}"/>
          </ac:spMkLst>
        </pc:spChg>
        <pc:spChg chg="mod">
          <ac:chgData name="Kim, Esther S" userId="0a8cbbea-99a3-4661-9dd8-e4aca6bd5b56" providerId="ADAL" clId="{669FAFDF-DFE3-4525-8423-78DB8F108307}" dt="2025-10-20T15:27:28.943" v="225" actId="164"/>
          <ac:spMkLst>
            <pc:docMk/>
            <pc:sldMk cId="1007946276" sldId="2147483547"/>
            <ac:spMk id="4" creationId="{07645A8C-A9C9-BFFC-8A91-306FF0DCC368}"/>
          </ac:spMkLst>
        </pc:spChg>
        <pc:spChg chg="add mod">
          <ac:chgData name="Kim, Esther S" userId="0a8cbbea-99a3-4661-9dd8-e4aca6bd5b56" providerId="ADAL" clId="{669FAFDF-DFE3-4525-8423-78DB8F108307}" dt="2025-10-20T15:26:58.779" v="220"/>
          <ac:spMkLst>
            <pc:docMk/>
            <pc:sldMk cId="1007946276" sldId="2147483547"/>
            <ac:spMk id="6" creationId="{80FC15F4-B657-E213-8840-BB70CE718639}"/>
          </ac:spMkLst>
        </pc:spChg>
        <pc:spChg chg="add mod">
          <ac:chgData name="Kim, Esther S" userId="0a8cbbea-99a3-4661-9dd8-e4aca6bd5b56" providerId="ADAL" clId="{669FAFDF-DFE3-4525-8423-78DB8F108307}" dt="2025-10-20T15:26:58.779" v="220"/>
          <ac:spMkLst>
            <pc:docMk/>
            <pc:sldMk cId="1007946276" sldId="2147483547"/>
            <ac:spMk id="9" creationId="{B54AB077-18B1-C538-086F-44DAA200D7ED}"/>
          </ac:spMkLst>
        </pc:spChg>
        <pc:spChg chg="add mod">
          <ac:chgData name="Kim, Esther S" userId="0a8cbbea-99a3-4661-9dd8-e4aca6bd5b56" providerId="ADAL" clId="{669FAFDF-DFE3-4525-8423-78DB8F108307}" dt="2025-10-20T15:26:58.779" v="220"/>
          <ac:spMkLst>
            <pc:docMk/>
            <pc:sldMk cId="1007946276" sldId="2147483547"/>
            <ac:spMk id="10" creationId="{0EA725BA-D85F-2422-960F-E696493D8133}"/>
          </ac:spMkLst>
        </pc:spChg>
        <pc:spChg chg="add mod">
          <ac:chgData name="Kim, Esther S" userId="0a8cbbea-99a3-4661-9dd8-e4aca6bd5b56" providerId="ADAL" clId="{669FAFDF-DFE3-4525-8423-78DB8F108307}" dt="2025-10-20T15:27:12.262" v="222" actId="1076"/>
          <ac:spMkLst>
            <pc:docMk/>
            <pc:sldMk cId="1007946276" sldId="2147483547"/>
            <ac:spMk id="11" creationId="{BEA6FEF5-55A8-56D0-A093-DCFF2A608145}"/>
          </ac:spMkLst>
        </pc:spChg>
        <pc:spChg chg="add mod">
          <ac:chgData name="Kim, Esther S" userId="0a8cbbea-99a3-4661-9dd8-e4aca6bd5b56" providerId="ADAL" clId="{669FAFDF-DFE3-4525-8423-78DB8F108307}" dt="2025-10-20T15:27:12.262" v="222" actId="1076"/>
          <ac:spMkLst>
            <pc:docMk/>
            <pc:sldMk cId="1007946276" sldId="2147483547"/>
            <ac:spMk id="12" creationId="{F6EDF427-A1AB-DAC9-8114-63C28C9E44A9}"/>
          </ac:spMkLst>
        </pc:spChg>
        <pc:spChg chg="add mod">
          <ac:chgData name="Kim, Esther S" userId="0a8cbbea-99a3-4661-9dd8-e4aca6bd5b56" providerId="ADAL" clId="{669FAFDF-DFE3-4525-8423-78DB8F108307}" dt="2025-10-20T15:27:12.262" v="222" actId="1076"/>
          <ac:spMkLst>
            <pc:docMk/>
            <pc:sldMk cId="1007946276" sldId="2147483547"/>
            <ac:spMk id="15" creationId="{1DCA715A-EB5B-9E89-78D1-4FE3134D1857}"/>
          </ac:spMkLst>
        </pc:spChg>
        <pc:spChg chg="add mod">
          <ac:chgData name="Kim, Esther S" userId="0a8cbbea-99a3-4661-9dd8-e4aca6bd5b56" providerId="ADAL" clId="{669FAFDF-DFE3-4525-8423-78DB8F108307}" dt="2025-10-20T15:27:12.262" v="222" actId="1076"/>
          <ac:spMkLst>
            <pc:docMk/>
            <pc:sldMk cId="1007946276" sldId="2147483547"/>
            <ac:spMk id="16" creationId="{A320B0EC-01C9-A772-CD87-96D6AF0DBB2E}"/>
          </ac:spMkLst>
        </pc:spChg>
        <pc:spChg chg="mod">
          <ac:chgData name="Kim, Esther S" userId="0a8cbbea-99a3-4661-9dd8-e4aca6bd5b56" providerId="ADAL" clId="{669FAFDF-DFE3-4525-8423-78DB8F108307}" dt="2025-10-20T15:29:37.704" v="245"/>
          <ac:spMkLst>
            <pc:docMk/>
            <pc:sldMk cId="1007946276" sldId="2147483547"/>
            <ac:spMk id="30" creationId="{D11C5BB9-3362-CB15-C137-D100A2C58BCF}"/>
          </ac:spMkLst>
        </pc:spChg>
        <pc:spChg chg="mod">
          <ac:chgData name="Kim, Esther S" userId="0a8cbbea-99a3-4661-9dd8-e4aca6bd5b56" providerId="ADAL" clId="{669FAFDF-DFE3-4525-8423-78DB8F108307}" dt="2025-10-20T15:29:37.704" v="245"/>
          <ac:spMkLst>
            <pc:docMk/>
            <pc:sldMk cId="1007946276" sldId="2147483547"/>
            <ac:spMk id="31" creationId="{2CAF21BE-4760-1264-9007-B90961F8C47A}"/>
          </ac:spMkLst>
        </pc:spChg>
        <pc:spChg chg="mod">
          <ac:chgData name="Kim, Esther S" userId="0a8cbbea-99a3-4661-9dd8-e4aca6bd5b56" providerId="ADAL" clId="{669FAFDF-DFE3-4525-8423-78DB8F108307}" dt="2025-10-20T15:29:37.704" v="245"/>
          <ac:spMkLst>
            <pc:docMk/>
            <pc:sldMk cId="1007946276" sldId="2147483547"/>
            <ac:spMk id="33" creationId="{D8C4C43C-B6B8-ADC6-9E4A-619B118F5C5C}"/>
          </ac:spMkLst>
        </pc:spChg>
        <pc:spChg chg="mod">
          <ac:chgData name="Kim, Esther S" userId="0a8cbbea-99a3-4661-9dd8-e4aca6bd5b56" providerId="ADAL" clId="{669FAFDF-DFE3-4525-8423-78DB8F108307}" dt="2025-10-20T15:29:37.704" v="245"/>
          <ac:spMkLst>
            <pc:docMk/>
            <pc:sldMk cId="1007946276" sldId="2147483547"/>
            <ac:spMk id="34" creationId="{AD1D19A2-E55E-7683-3DD0-E536127421D5}"/>
          </ac:spMkLst>
        </pc:spChg>
        <pc:grpChg chg="add mod">
          <ac:chgData name="Kim, Esther S" userId="0a8cbbea-99a3-4661-9dd8-e4aca6bd5b56" providerId="ADAL" clId="{669FAFDF-DFE3-4525-8423-78DB8F108307}" dt="2025-10-20T15:27:28.943" v="225" actId="164"/>
          <ac:grpSpMkLst>
            <pc:docMk/>
            <pc:sldMk cId="1007946276" sldId="2147483547"/>
            <ac:grpSpMk id="19" creationId="{55303E19-48C0-2C9C-BF63-88CE6FE564C9}"/>
          </ac:grpSpMkLst>
        </pc:grpChg>
        <pc:grpChg chg="add mod">
          <ac:chgData name="Kim, Esther S" userId="0a8cbbea-99a3-4661-9dd8-e4aca6bd5b56" providerId="ADAL" clId="{669FAFDF-DFE3-4525-8423-78DB8F108307}" dt="2025-10-20T15:29:37.704" v="245"/>
          <ac:grpSpMkLst>
            <pc:docMk/>
            <pc:sldMk cId="1007946276" sldId="2147483547"/>
            <ac:grpSpMk id="29" creationId="{1D2C4EB1-0F8F-9D17-5C5F-EB276A020741}"/>
          </ac:grpSpMkLst>
        </pc:grpChg>
        <pc:grpChg chg="add mod">
          <ac:chgData name="Kim, Esther S" userId="0a8cbbea-99a3-4661-9dd8-e4aca6bd5b56" providerId="ADAL" clId="{669FAFDF-DFE3-4525-8423-78DB8F108307}" dt="2025-10-20T15:29:37.704" v="245"/>
          <ac:grpSpMkLst>
            <pc:docMk/>
            <pc:sldMk cId="1007946276" sldId="2147483547"/>
            <ac:grpSpMk id="32" creationId="{8C0E977A-3B2B-A68A-41C1-86DC884DF897}"/>
          </ac:grpSpMkLst>
        </pc:grpChg>
      </pc:sldChg>
      <pc:sldMasterChg chg="delSldLayout">
        <pc:chgData name="Kim, Esther S" userId="0a8cbbea-99a3-4661-9dd8-e4aca6bd5b56" providerId="ADAL" clId="{669FAFDF-DFE3-4525-8423-78DB8F108307}" dt="2025-10-20T14:34:23.039" v="5" actId="47"/>
        <pc:sldMasterMkLst>
          <pc:docMk/>
          <pc:sldMasterMk cId="4278511432" sldId="2147483648"/>
        </pc:sldMasterMkLst>
      </pc:sldMasterChg>
    </pc:docChg>
  </pc:docChgLst>
  <pc:docChgLst>
    <pc:chgData name="Harrison, Jim" userId="1b2d49b0-baca-480e-86c2-28313049ed04" providerId="ADAL" clId="{81214363-27D0-4929-B68D-CF7860702507}"/>
    <pc:docChg chg="custSel modSld">
      <pc:chgData name="Harrison, Jim" userId="1b2d49b0-baca-480e-86c2-28313049ed04" providerId="ADAL" clId="{81214363-27D0-4929-B68D-CF7860702507}" dt="2025-09-30T15:29:19.979" v="407" actId="20577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7379A-97C5-4A05-913E-250DA2638841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86EC29-941A-4D88-A8A5-C63EE55E2F49}">
      <dgm:prSet phldrT="[Text]"/>
      <dgm:spPr/>
      <dgm:t>
        <a:bodyPr/>
        <a:lstStyle/>
        <a:p>
          <a:r>
            <a:rPr lang="en-US"/>
            <a:t>Empowering UF</a:t>
          </a:r>
        </a:p>
      </dgm:t>
    </dgm:pt>
    <dgm:pt modelId="{5EC6D80D-F091-4C06-8AD9-2D4F8B6A8FC1}" type="parTrans" cxnId="{6B6F043B-2158-4762-B3F2-71E725E11666}">
      <dgm:prSet/>
      <dgm:spPr/>
      <dgm:t>
        <a:bodyPr/>
        <a:lstStyle/>
        <a:p>
          <a:endParaRPr lang="en-US"/>
        </a:p>
      </dgm:t>
    </dgm:pt>
    <dgm:pt modelId="{F00A08A5-CE31-487D-9B72-0C7A4A6409C0}" type="sibTrans" cxnId="{6B6F043B-2158-4762-B3F2-71E725E11666}">
      <dgm:prSet/>
      <dgm:spPr/>
      <dgm:t>
        <a:bodyPr/>
        <a:lstStyle/>
        <a:p>
          <a:endParaRPr lang="en-US"/>
        </a:p>
      </dgm:t>
    </dgm:pt>
    <dgm:pt modelId="{F96FA036-96E2-4251-BB25-E08837E5C292}">
      <dgm:prSet phldrT="[Text]" custT="1"/>
      <dgm:spPr/>
      <dgm:t>
        <a:bodyPr/>
        <a:lstStyle/>
        <a:p>
          <a:r>
            <a:rPr lang="en-US" sz="1400">
              <a:latin typeface="+mn-lt"/>
            </a:rPr>
            <a:t>Workday Implementation</a:t>
          </a:r>
        </a:p>
      </dgm:t>
    </dgm:pt>
    <dgm:pt modelId="{F78177F4-04F0-48FC-97F5-B28933435A4B}" type="parTrans" cxnId="{40A9A755-D717-406A-A134-BFE985E2A591}">
      <dgm:prSet/>
      <dgm:spPr/>
      <dgm:t>
        <a:bodyPr/>
        <a:lstStyle/>
        <a:p>
          <a:endParaRPr lang="en-US"/>
        </a:p>
      </dgm:t>
    </dgm:pt>
    <dgm:pt modelId="{71148472-90F0-4DC2-9CA6-66D36EC73ABD}" type="sibTrans" cxnId="{40A9A755-D717-406A-A134-BFE985E2A591}">
      <dgm:prSet/>
      <dgm:spPr/>
      <dgm:t>
        <a:bodyPr/>
        <a:lstStyle/>
        <a:p>
          <a:endParaRPr lang="en-US"/>
        </a:p>
      </dgm:t>
    </dgm:pt>
    <dgm:pt modelId="{5CFAC69D-381B-47AC-955F-AAE833022EF4}">
      <dgm:prSet phldrT="[Text]"/>
      <dgm:spPr/>
      <dgm:t>
        <a:bodyPr/>
        <a:lstStyle/>
        <a:p>
          <a:r>
            <a:rPr lang="en-US"/>
            <a:t>All work that directly contributes to the prep and Implementation of Workday</a:t>
          </a:r>
        </a:p>
      </dgm:t>
    </dgm:pt>
    <dgm:pt modelId="{F0F9D138-210E-4294-91B4-EE60E8DCEACC}" type="parTrans" cxnId="{503FE4A2-9380-445F-AA1F-05EEB3F2CA12}">
      <dgm:prSet/>
      <dgm:spPr/>
      <dgm:t>
        <a:bodyPr/>
        <a:lstStyle/>
        <a:p>
          <a:endParaRPr lang="en-US"/>
        </a:p>
      </dgm:t>
    </dgm:pt>
    <dgm:pt modelId="{3999A1C9-85A1-47C1-837C-C1B30DFE2D41}" type="sibTrans" cxnId="{503FE4A2-9380-445F-AA1F-05EEB3F2CA12}">
      <dgm:prSet/>
      <dgm:spPr/>
      <dgm:t>
        <a:bodyPr/>
        <a:lstStyle/>
        <a:p>
          <a:endParaRPr lang="en-US"/>
        </a:p>
      </dgm:t>
    </dgm:pt>
    <dgm:pt modelId="{07CDE9C4-A94F-42C0-8232-AE20AA68934F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Portfolio</a:t>
          </a:r>
        </a:p>
      </dgm:t>
    </dgm:pt>
    <dgm:pt modelId="{AA8CF75C-6159-49FF-B29F-F779FC459B6A}" type="parTrans" cxnId="{074660C2-42CF-4FE4-95BE-A51400AB601E}">
      <dgm:prSet/>
      <dgm:spPr/>
      <dgm:t>
        <a:bodyPr/>
        <a:lstStyle/>
        <a:p>
          <a:endParaRPr lang="en-US"/>
        </a:p>
      </dgm:t>
    </dgm:pt>
    <dgm:pt modelId="{8725761A-BE00-4F78-8D2A-3BCC210676B5}" type="sibTrans" cxnId="{074660C2-42CF-4FE4-95BE-A51400AB601E}">
      <dgm:prSet/>
      <dgm:spPr/>
      <dgm:t>
        <a:bodyPr/>
        <a:lstStyle/>
        <a:p>
          <a:endParaRPr lang="en-US"/>
        </a:p>
      </dgm:t>
    </dgm:pt>
    <dgm:pt modelId="{02E98F3A-A2AA-4BF1-89B3-0B60F662398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Programs</a:t>
          </a:r>
        </a:p>
      </dgm:t>
    </dgm:pt>
    <dgm:pt modelId="{BE9AC52F-D176-43C8-B434-6A4CCEC2446A}" type="parTrans" cxnId="{929BE1A0-CADB-4660-B872-B991D49991DD}">
      <dgm:prSet/>
      <dgm:spPr/>
      <dgm:t>
        <a:bodyPr/>
        <a:lstStyle/>
        <a:p>
          <a:endParaRPr lang="en-US"/>
        </a:p>
      </dgm:t>
    </dgm:pt>
    <dgm:pt modelId="{4760E519-3254-4C1C-B0FB-5AE6B4C0F502}" type="sibTrans" cxnId="{929BE1A0-CADB-4660-B872-B991D49991DD}">
      <dgm:prSet/>
      <dgm:spPr/>
      <dgm:t>
        <a:bodyPr/>
        <a:lstStyle/>
        <a:p>
          <a:endParaRPr lang="en-US"/>
        </a:p>
      </dgm:t>
    </dgm:pt>
    <dgm:pt modelId="{C407C91A-50B8-4491-926C-00A1B93295C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Projects</a:t>
          </a:r>
        </a:p>
      </dgm:t>
    </dgm:pt>
    <dgm:pt modelId="{14DD779F-8A6B-4988-AAD7-B12B79BC6F14}" type="parTrans" cxnId="{F130F4DC-36C0-405B-A0AE-BD8928DC918D}">
      <dgm:prSet/>
      <dgm:spPr/>
      <dgm:t>
        <a:bodyPr/>
        <a:lstStyle/>
        <a:p>
          <a:endParaRPr lang="en-US"/>
        </a:p>
      </dgm:t>
    </dgm:pt>
    <dgm:pt modelId="{EA3298F1-1FAA-4BD0-B7F9-4DCBD0B86577}" type="sibTrans" cxnId="{F130F4DC-36C0-405B-A0AE-BD8928DC918D}">
      <dgm:prSet/>
      <dgm:spPr/>
      <dgm:t>
        <a:bodyPr/>
        <a:lstStyle/>
        <a:p>
          <a:endParaRPr lang="en-US"/>
        </a:p>
      </dgm:t>
    </dgm:pt>
    <dgm:pt modelId="{2A304311-34C5-47B0-97E7-2A8C608A7BB3}">
      <dgm:prSet custT="1"/>
      <dgm:spPr/>
      <dgm:t>
        <a:bodyPr/>
        <a:lstStyle/>
        <a:p>
          <a:endParaRPr lang="en-US" sz="1400"/>
        </a:p>
        <a:p>
          <a:r>
            <a:rPr lang="en-US" sz="1400"/>
            <a:t>Companion Projects</a:t>
          </a:r>
        </a:p>
        <a:p>
          <a:r>
            <a:rPr lang="en-US" sz="1400" b="0">
              <a:solidFill>
                <a:schemeClr val="bg1"/>
              </a:solidFill>
            </a:rPr>
            <a:t>(58 enterprise level)</a:t>
          </a:r>
        </a:p>
      </dgm:t>
    </dgm:pt>
    <dgm:pt modelId="{CB3DB90C-B510-4092-B0A2-B1EF7B2171C4}" type="parTrans" cxnId="{FFBC6FA8-B7A8-4CDC-B0BD-50D7A56642A4}">
      <dgm:prSet/>
      <dgm:spPr/>
      <dgm:t>
        <a:bodyPr/>
        <a:lstStyle/>
        <a:p>
          <a:endParaRPr lang="en-US"/>
        </a:p>
      </dgm:t>
    </dgm:pt>
    <dgm:pt modelId="{87C3AE95-D743-4FC6-8017-0D90047BD673}" type="sibTrans" cxnId="{FFBC6FA8-B7A8-4CDC-B0BD-50D7A56642A4}">
      <dgm:prSet/>
      <dgm:spPr/>
      <dgm:t>
        <a:bodyPr/>
        <a:lstStyle/>
        <a:p>
          <a:endParaRPr lang="en-US"/>
        </a:p>
      </dgm:t>
    </dgm:pt>
    <dgm:pt modelId="{750C9303-C48E-4D97-877B-D0E89EA93924}">
      <dgm:prSet/>
      <dgm:spPr/>
      <dgm:t>
        <a:bodyPr/>
        <a:lstStyle/>
        <a:p>
          <a:r>
            <a:rPr lang="en-US"/>
            <a:t>All enterprise systems that need to change for the new ERP</a:t>
          </a:r>
        </a:p>
      </dgm:t>
    </dgm:pt>
    <dgm:pt modelId="{AECE4AE5-66C1-4B47-AFB7-3C048CAF6329}" type="parTrans" cxnId="{F58D566F-F894-4DAB-AC8F-164DA8B62663}">
      <dgm:prSet/>
      <dgm:spPr/>
      <dgm:t>
        <a:bodyPr/>
        <a:lstStyle/>
        <a:p>
          <a:endParaRPr lang="en-US"/>
        </a:p>
      </dgm:t>
    </dgm:pt>
    <dgm:pt modelId="{63643358-0FB3-4E15-ADC1-C88242D61217}" type="sibTrans" cxnId="{F58D566F-F894-4DAB-AC8F-164DA8B62663}">
      <dgm:prSet/>
      <dgm:spPr/>
      <dgm:t>
        <a:bodyPr/>
        <a:lstStyle/>
        <a:p>
          <a:endParaRPr lang="en-US"/>
        </a:p>
      </dgm:t>
    </dgm:pt>
    <dgm:pt modelId="{D7B7314F-9CB0-4CFC-84B3-D741E23CB739}" type="pres">
      <dgm:prSet presAssocID="{4F67379A-97C5-4A05-913E-250DA26388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177538-AF7F-4D87-95D6-DEFE351253F2}" type="pres">
      <dgm:prSet presAssocID="{4F67379A-97C5-4A05-913E-250DA2638841}" presName="hierFlow" presStyleCnt="0"/>
      <dgm:spPr/>
    </dgm:pt>
    <dgm:pt modelId="{687393D4-18D2-43B8-BC1E-A9B257B0BD24}" type="pres">
      <dgm:prSet presAssocID="{4F67379A-97C5-4A05-913E-250DA2638841}" presName="firstBuf" presStyleCnt="0"/>
      <dgm:spPr/>
    </dgm:pt>
    <dgm:pt modelId="{DBFE1B5A-A007-4D9E-A437-EB17D3CF70C2}" type="pres">
      <dgm:prSet presAssocID="{4F67379A-97C5-4A05-913E-250DA26388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2FBB52F-7490-4B4E-8F8E-0B5C26D70287}" type="pres">
      <dgm:prSet presAssocID="{BE86EC29-941A-4D88-A8A5-C63EE55E2F49}" presName="Name14" presStyleCnt="0"/>
      <dgm:spPr/>
    </dgm:pt>
    <dgm:pt modelId="{CD0CD0D5-12DF-444E-ABD8-005F7CFBB1C3}" type="pres">
      <dgm:prSet presAssocID="{BE86EC29-941A-4D88-A8A5-C63EE55E2F49}" presName="level1Shape" presStyleLbl="node0" presStyleIdx="0" presStyleCnt="1" custLinFactNeighborX="-53188" custLinFactNeighborY="-989">
        <dgm:presLayoutVars>
          <dgm:chPref val="3"/>
        </dgm:presLayoutVars>
      </dgm:prSet>
      <dgm:spPr/>
    </dgm:pt>
    <dgm:pt modelId="{ACB13CF0-BA28-4E77-AE58-DD8A29530D03}" type="pres">
      <dgm:prSet presAssocID="{BE86EC29-941A-4D88-A8A5-C63EE55E2F49}" presName="hierChild2" presStyleCnt="0"/>
      <dgm:spPr/>
    </dgm:pt>
    <dgm:pt modelId="{829CC998-B20B-4B3B-AD1D-D57EF21CEEAA}" type="pres">
      <dgm:prSet presAssocID="{F78177F4-04F0-48FC-97F5-B28933435A4B}" presName="Name19" presStyleLbl="parChTrans1D2" presStyleIdx="0" presStyleCnt="2"/>
      <dgm:spPr/>
    </dgm:pt>
    <dgm:pt modelId="{5A8FAD53-0A6B-44FF-9F5E-807829B40CDA}" type="pres">
      <dgm:prSet presAssocID="{F96FA036-96E2-4251-BB25-E08837E5C292}" presName="Name21" presStyleCnt="0"/>
      <dgm:spPr/>
    </dgm:pt>
    <dgm:pt modelId="{ABC4834E-8CC2-4D38-BB67-1F88A187C80B}" type="pres">
      <dgm:prSet presAssocID="{F96FA036-96E2-4251-BB25-E08837E5C292}" presName="level2Shape" presStyleLbl="node2" presStyleIdx="0" presStyleCnt="2" custScaleX="76992" custLinFactNeighborX="-82994" custLinFactNeighborY="-989"/>
      <dgm:spPr/>
    </dgm:pt>
    <dgm:pt modelId="{59C53314-EC19-4FAA-B6C9-17DC53F6EF8D}" type="pres">
      <dgm:prSet presAssocID="{F96FA036-96E2-4251-BB25-E08837E5C292}" presName="hierChild3" presStyleCnt="0"/>
      <dgm:spPr/>
    </dgm:pt>
    <dgm:pt modelId="{11DF9F80-57EE-429F-957F-F0B097B6B82C}" type="pres">
      <dgm:prSet presAssocID="{F0F9D138-210E-4294-91B4-EE60E8DCEACC}" presName="Name19" presStyleLbl="parChTrans1D3" presStyleIdx="0" presStyleCnt="2"/>
      <dgm:spPr/>
    </dgm:pt>
    <dgm:pt modelId="{9FBD1FCA-1431-46DD-BBFF-D34C7C01DFC6}" type="pres">
      <dgm:prSet presAssocID="{5CFAC69D-381B-47AC-955F-AAE833022EF4}" presName="Name21" presStyleCnt="0"/>
      <dgm:spPr/>
    </dgm:pt>
    <dgm:pt modelId="{10366FCC-D455-45C5-A3B1-69E13523CDD6}" type="pres">
      <dgm:prSet presAssocID="{5CFAC69D-381B-47AC-955F-AAE833022EF4}" presName="level2Shape" presStyleLbl="node3" presStyleIdx="0" presStyleCnt="2" custLinFactNeighborX="-82994" custLinFactNeighborY="-989"/>
      <dgm:spPr/>
    </dgm:pt>
    <dgm:pt modelId="{27F1B6CE-CA43-4ACD-8B88-8EA2042E4F4D}" type="pres">
      <dgm:prSet presAssocID="{5CFAC69D-381B-47AC-955F-AAE833022EF4}" presName="hierChild3" presStyleCnt="0"/>
      <dgm:spPr/>
    </dgm:pt>
    <dgm:pt modelId="{C12706D2-20B5-4F8E-BF77-A3635B828876}" type="pres">
      <dgm:prSet presAssocID="{CB3DB90C-B510-4092-B0A2-B1EF7B2171C4}" presName="Name19" presStyleLbl="parChTrans1D2" presStyleIdx="1" presStyleCnt="2"/>
      <dgm:spPr/>
    </dgm:pt>
    <dgm:pt modelId="{40DD61A6-34CB-46F4-915B-109DB34E2C55}" type="pres">
      <dgm:prSet presAssocID="{2A304311-34C5-47B0-97E7-2A8C608A7BB3}" presName="Name21" presStyleCnt="0"/>
      <dgm:spPr/>
    </dgm:pt>
    <dgm:pt modelId="{1FA4AF54-A8A0-4F9C-8109-420861136616}" type="pres">
      <dgm:prSet presAssocID="{2A304311-34C5-47B0-97E7-2A8C608A7BB3}" presName="level2Shape" presStyleLbl="node2" presStyleIdx="1" presStyleCnt="2" custScaleX="73335" custLinFactX="-12803" custLinFactNeighborX="-100000" custLinFactNeighborY="-989"/>
      <dgm:spPr/>
    </dgm:pt>
    <dgm:pt modelId="{9A933E44-DA79-4094-9A71-DB5EACF697FB}" type="pres">
      <dgm:prSet presAssocID="{2A304311-34C5-47B0-97E7-2A8C608A7BB3}" presName="hierChild3" presStyleCnt="0"/>
      <dgm:spPr/>
    </dgm:pt>
    <dgm:pt modelId="{753F1E76-CC8E-439F-B9E8-1C640A395EE2}" type="pres">
      <dgm:prSet presAssocID="{AECE4AE5-66C1-4B47-AFB7-3C048CAF6329}" presName="Name19" presStyleLbl="parChTrans1D3" presStyleIdx="1" presStyleCnt="2"/>
      <dgm:spPr/>
    </dgm:pt>
    <dgm:pt modelId="{9896ADC0-9B8B-4C81-9837-06DF51DCE8BC}" type="pres">
      <dgm:prSet presAssocID="{750C9303-C48E-4D97-877B-D0E89EA93924}" presName="Name21" presStyleCnt="0"/>
      <dgm:spPr/>
    </dgm:pt>
    <dgm:pt modelId="{43F7EF5E-F12C-439C-982B-3966A20C35BA}" type="pres">
      <dgm:prSet presAssocID="{750C9303-C48E-4D97-877B-D0E89EA93924}" presName="level2Shape" presStyleLbl="node3" presStyleIdx="1" presStyleCnt="2" custScaleX="79406" custLinFactX="-12207" custLinFactNeighborX="-100000" custLinFactNeighborY="-989"/>
      <dgm:spPr/>
    </dgm:pt>
    <dgm:pt modelId="{C895BD99-8D86-4D20-A82C-AED083F5DCF9}" type="pres">
      <dgm:prSet presAssocID="{750C9303-C48E-4D97-877B-D0E89EA93924}" presName="hierChild3" presStyleCnt="0"/>
      <dgm:spPr/>
    </dgm:pt>
    <dgm:pt modelId="{F2A520DD-B0C2-4A8D-B1E8-FBDEF5184111}" type="pres">
      <dgm:prSet presAssocID="{4F67379A-97C5-4A05-913E-250DA2638841}" presName="bgShapesFlow" presStyleCnt="0"/>
      <dgm:spPr/>
    </dgm:pt>
    <dgm:pt modelId="{12557B05-42F1-43B9-AFC1-E7027ACE28F0}" type="pres">
      <dgm:prSet presAssocID="{07CDE9C4-A94F-42C0-8232-AE20AA68934F}" presName="rectComp" presStyleCnt="0"/>
      <dgm:spPr/>
    </dgm:pt>
    <dgm:pt modelId="{81CA8439-6D06-4E2C-91AF-9CE7BAB5ACC8}" type="pres">
      <dgm:prSet presAssocID="{07CDE9C4-A94F-42C0-8232-AE20AA68934F}" presName="bgRect" presStyleLbl="bgShp" presStyleIdx="0" presStyleCnt="3" custScaleX="115029" custLinFactNeighborX="9747" custLinFactNeighborY="-102"/>
      <dgm:spPr/>
    </dgm:pt>
    <dgm:pt modelId="{DA1C6649-E61B-4DD5-8D99-E87145AE4C13}" type="pres">
      <dgm:prSet presAssocID="{07CDE9C4-A94F-42C0-8232-AE20AA68934F}" presName="bgRectTx" presStyleLbl="bgShp" presStyleIdx="0" presStyleCnt="3">
        <dgm:presLayoutVars>
          <dgm:bulletEnabled val="1"/>
        </dgm:presLayoutVars>
      </dgm:prSet>
      <dgm:spPr/>
    </dgm:pt>
    <dgm:pt modelId="{EF08D456-0E7B-4160-9AF6-1B5EB34B8DDC}" type="pres">
      <dgm:prSet presAssocID="{07CDE9C4-A94F-42C0-8232-AE20AA68934F}" presName="spComp" presStyleCnt="0"/>
      <dgm:spPr/>
    </dgm:pt>
    <dgm:pt modelId="{66795793-B40F-49D9-A70E-ED93A0787C86}" type="pres">
      <dgm:prSet presAssocID="{07CDE9C4-A94F-42C0-8232-AE20AA68934F}" presName="vSp" presStyleCnt="0"/>
      <dgm:spPr/>
    </dgm:pt>
    <dgm:pt modelId="{C355B299-6B87-4844-86B9-BDBFAD847D0F}" type="pres">
      <dgm:prSet presAssocID="{02E98F3A-A2AA-4BF1-89B3-0B60F6623987}" presName="rectComp" presStyleCnt="0"/>
      <dgm:spPr/>
    </dgm:pt>
    <dgm:pt modelId="{C9B33F1C-7BD8-4BB7-9E27-84364228FB93}" type="pres">
      <dgm:prSet presAssocID="{02E98F3A-A2AA-4BF1-89B3-0B60F6623987}" presName="bgRect" presStyleLbl="bgShp" presStyleIdx="1" presStyleCnt="3" custScaleX="115029" custLinFactNeighborX="9747" custLinFactNeighborY="-828"/>
      <dgm:spPr/>
    </dgm:pt>
    <dgm:pt modelId="{2D04C030-BADF-4696-82A9-F9CA00D131C0}" type="pres">
      <dgm:prSet presAssocID="{02E98F3A-A2AA-4BF1-89B3-0B60F6623987}" presName="bgRectTx" presStyleLbl="bgShp" presStyleIdx="1" presStyleCnt="3">
        <dgm:presLayoutVars>
          <dgm:bulletEnabled val="1"/>
        </dgm:presLayoutVars>
      </dgm:prSet>
      <dgm:spPr/>
    </dgm:pt>
    <dgm:pt modelId="{6244EC0D-AF3B-46D1-A9CC-4D2B60289C44}" type="pres">
      <dgm:prSet presAssocID="{02E98F3A-A2AA-4BF1-89B3-0B60F6623987}" presName="spComp" presStyleCnt="0"/>
      <dgm:spPr/>
    </dgm:pt>
    <dgm:pt modelId="{5FD232EE-AEB7-4E36-8793-347E35634CE0}" type="pres">
      <dgm:prSet presAssocID="{02E98F3A-A2AA-4BF1-89B3-0B60F6623987}" presName="vSp" presStyleCnt="0"/>
      <dgm:spPr/>
    </dgm:pt>
    <dgm:pt modelId="{AE988A67-139B-4FD1-8580-4322AFC133D4}" type="pres">
      <dgm:prSet presAssocID="{C407C91A-50B8-4491-926C-00A1B93295C3}" presName="rectComp" presStyleCnt="0"/>
      <dgm:spPr/>
    </dgm:pt>
    <dgm:pt modelId="{129163E1-9FE2-41AC-96D0-65D263DEE906}" type="pres">
      <dgm:prSet presAssocID="{C407C91A-50B8-4491-926C-00A1B93295C3}" presName="bgRect" presStyleLbl="bgShp" presStyleIdx="2" presStyleCnt="3" custScaleX="115029" custLinFactNeighborX="9747" custLinFactNeighborY="-4836"/>
      <dgm:spPr/>
    </dgm:pt>
    <dgm:pt modelId="{32F18B28-DB87-4FCF-819F-724928705934}" type="pres">
      <dgm:prSet presAssocID="{C407C91A-50B8-4491-926C-00A1B93295C3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DEFCB1E-A32B-4A6E-B890-3BC246AE92B6}" type="presOf" srcId="{C407C91A-50B8-4491-926C-00A1B93295C3}" destId="{129163E1-9FE2-41AC-96D0-65D263DEE906}" srcOrd="0" destOrd="0" presId="urn:microsoft.com/office/officeart/2005/8/layout/hierarchy6"/>
    <dgm:cxn modelId="{38278E25-DA49-49FD-BB4A-BC72112F6295}" type="presOf" srcId="{02E98F3A-A2AA-4BF1-89B3-0B60F6623987}" destId="{C9B33F1C-7BD8-4BB7-9E27-84364228FB93}" srcOrd="0" destOrd="0" presId="urn:microsoft.com/office/officeart/2005/8/layout/hierarchy6"/>
    <dgm:cxn modelId="{EE04E831-5028-4C27-A125-065B43640A8D}" type="presOf" srcId="{C407C91A-50B8-4491-926C-00A1B93295C3}" destId="{32F18B28-DB87-4FCF-819F-724928705934}" srcOrd="1" destOrd="0" presId="urn:microsoft.com/office/officeart/2005/8/layout/hierarchy6"/>
    <dgm:cxn modelId="{F5353234-8C88-461B-A060-21CA3EB0AA27}" type="presOf" srcId="{4F67379A-97C5-4A05-913E-250DA2638841}" destId="{D7B7314F-9CB0-4CFC-84B3-D741E23CB739}" srcOrd="0" destOrd="0" presId="urn:microsoft.com/office/officeart/2005/8/layout/hierarchy6"/>
    <dgm:cxn modelId="{6B6F043B-2158-4762-B3F2-71E725E11666}" srcId="{4F67379A-97C5-4A05-913E-250DA2638841}" destId="{BE86EC29-941A-4D88-A8A5-C63EE55E2F49}" srcOrd="0" destOrd="0" parTransId="{5EC6D80D-F091-4C06-8AD9-2D4F8B6A8FC1}" sibTransId="{F00A08A5-CE31-487D-9B72-0C7A4A6409C0}"/>
    <dgm:cxn modelId="{BE8C1540-B9E3-4FC9-B63A-F399F625866D}" type="presOf" srcId="{F96FA036-96E2-4251-BB25-E08837E5C292}" destId="{ABC4834E-8CC2-4D38-BB67-1F88A187C80B}" srcOrd="0" destOrd="0" presId="urn:microsoft.com/office/officeart/2005/8/layout/hierarchy6"/>
    <dgm:cxn modelId="{EC160041-9950-44A9-82A4-C46E8BD86076}" type="presOf" srcId="{CB3DB90C-B510-4092-B0A2-B1EF7B2171C4}" destId="{C12706D2-20B5-4F8E-BF77-A3635B828876}" srcOrd="0" destOrd="0" presId="urn:microsoft.com/office/officeart/2005/8/layout/hierarchy6"/>
    <dgm:cxn modelId="{9A90FF6C-7EC6-4BE4-B630-15E90C1DB8E7}" type="presOf" srcId="{750C9303-C48E-4D97-877B-D0E89EA93924}" destId="{43F7EF5E-F12C-439C-982B-3966A20C35BA}" srcOrd="0" destOrd="0" presId="urn:microsoft.com/office/officeart/2005/8/layout/hierarchy6"/>
    <dgm:cxn modelId="{F58D566F-F894-4DAB-AC8F-164DA8B62663}" srcId="{2A304311-34C5-47B0-97E7-2A8C608A7BB3}" destId="{750C9303-C48E-4D97-877B-D0E89EA93924}" srcOrd="0" destOrd="0" parTransId="{AECE4AE5-66C1-4B47-AFB7-3C048CAF6329}" sibTransId="{63643358-0FB3-4E15-ADC1-C88242D61217}"/>
    <dgm:cxn modelId="{45B8D450-F2D0-4C06-8890-C525E7CFB604}" type="presOf" srcId="{02E98F3A-A2AA-4BF1-89B3-0B60F6623987}" destId="{2D04C030-BADF-4696-82A9-F9CA00D131C0}" srcOrd="1" destOrd="0" presId="urn:microsoft.com/office/officeart/2005/8/layout/hierarchy6"/>
    <dgm:cxn modelId="{40A9A755-D717-406A-A134-BFE985E2A591}" srcId="{BE86EC29-941A-4D88-A8A5-C63EE55E2F49}" destId="{F96FA036-96E2-4251-BB25-E08837E5C292}" srcOrd="0" destOrd="0" parTransId="{F78177F4-04F0-48FC-97F5-B28933435A4B}" sibTransId="{71148472-90F0-4DC2-9CA6-66D36EC73ABD}"/>
    <dgm:cxn modelId="{0623C356-D8EC-4571-9821-D4E7C6CBF37C}" type="presOf" srcId="{2A304311-34C5-47B0-97E7-2A8C608A7BB3}" destId="{1FA4AF54-A8A0-4F9C-8109-420861136616}" srcOrd="0" destOrd="0" presId="urn:microsoft.com/office/officeart/2005/8/layout/hierarchy6"/>
    <dgm:cxn modelId="{337BBF5A-B2A1-4F70-9518-39C5BF058867}" type="presOf" srcId="{BE86EC29-941A-4D88-A8A5-C63EE55E2F49}" destId="{CD0CD0D5-12DF-444E-ABD8-005F7CFBB1C3}" srcOrd="0" destOrd="0" presId="urn:microsoft.com/office/officeart/2005/8/layout/hierarchy6"/>
    <dgm:cxn modelId="{A51BD48F-E4D4-4159-9ED8-C54ED9E0A2FB}" type="presOf" srcId="{F0F9D138-210E-4294-91B4-EE60E8DCEACC}" destId="{11DF9F80-57EE-429F-957F-F0B097B6B82C}" srcOrd="0" destOrd="0" presId="urn:microsoft.com/office/officeart/2005/8/layout/hierarchy6"/>
    <dgm:cxn modelId="{929BE1A0-CADB-4660-B872-B991D49991DD}" srcId="{4F67379A-97C5-4A05-913E-250DA2638841}" destId="{02E98F3A-A2AA-4BF1-89B3-0B60F6623987}" srcOrd="2" destOrd="0" parTransId="{BE9AC52F-D176-43C8-B434-6A4CCEC2446A}" sibTransId="{4760E519-3254-4C1C-B0FB-5AE6B4C0F502}"/>
    <dgm:cxn modelId="{503FE4A2-9380-445F-AA1F-05EEB3F2CA12}" srcId="{F96FA036-96E2-4251-BB25-E08837E5C292}" destId="{5CFAC69D-381B-47AC-955F-AAE833022EF4}" srcOrd="0" destOrd="0" parTransId="{F0F9D138-210E-4294-91B4-EE60E8DCEACC}" sibTransId="{3999A1C9-85A1-47C1-837C-C1B30DFE2D41}"/>
    <dgm:cxn modelId="{FFBC6FA8-B7A8-4CDC-B0BD-50D7A56642A4}" srcId="{BE86EC29-941A-4D88-A8A5-C63EE55E2F49}" destId="{2A304311-34C5-47B0-97E7-2A8C608A7BB3}" srcOrd="1" destOrd="0" parTransId="{CB3DB90C-B510-4092-B0A2-B1EF7B2171C4}" sibTransId="{87C3AE95-D743-4FC6-8017-0D90047BD673}"/>
    <dgm:cxn modelId="{8D3E7BAA-FB3D-40EA-A6CB-38366F5B23DD}" type="presOf" srcId="{5CFAC69D-381B-47AC-955F-AAE833022EF4}" destId="{10366FCC-D455-45C5-A3B1-69E13523CDD6}" srcOrd="0" destOrd="0" presId="urn:microsoft.com/office/officeart/2005/8/layout/hierarchy6"/>
    <dgm:cxn modelId="{074660C2-42CF-4FE4-95BE-A51400AB601E}" srcId="{4F67379A-97C5-4A05-913E-250DA2638841}" destId="{07CDE9C4-A94F-42C0-8232-AE20AA68934F}" srcOrd="1" destOrd="0" parTransId="{AA8CF75C-6159-49FF-B29F-F779FC459B6A}" sibTransId="{8725761A-BE00-4F78-8D2A-3BCC210676B5}"/>
    <dgm:cxn modelId="{1F6EBAC4-3568-424C-87DC-DF1E1C109810}" type="presOf" srcId="{07CDE9C4-A94F-42C0-8232-AE20AA68934F}" destId="{DA1C6649-E61B-4DD5-8D99-E87145AE4C13}" srcOrd="1" destOrd="0" presId="urn:microsoft.com/office/officeart/2005/8/layout/hierarchy6"/>
    <dgm:cxn modelId="{3ADDE9D0-E88D-44F5-8120-BF1F521B0EE3}" type="presOf" srcId="{AECE4AE5-66C1-4B47-AFB7-3C048CAF6329}" destId="{753F1E76-CC8E-439F-B9E8-1C640A395EE2}" srcOrd="0" destOrd="0" presId="urn:microsoft.com/office/officeart/2005/8/layout/hierarchy6"/>
    <dgm:cxn modelId="{BD9543DA-FFA2-42CE-ADDD-F21D513DC7AA}" type="presOf" srcId="{07CDE9C4-A94F-42C0-8232-AE20AA68934F}" destId="{81CA8439-6D06-4E2C-91AF-9CE7BAB5ACC8}" srcOrd="0" destOrd="0" presId="urn:microsoft.com/office/officeart/2005/8/layout/hierarchy6"/>
    <dgm:cxn modelId="{F130F4DC-36C0-405B-A0AE-BD8928DC918D}" srcId="{4F67379A-97C5-4A05-913E-250DA2638841}" destId="{C407C91A-50B8-4491-926C-00A1B93295C3}" srcOrd="3" destOrd="0" parTransId="{14DD779F-8A6B-4988-AAD7-B12B79BC6F14}" sibTransId="{EA3298F1-1FAA-4BD0-B7F9-4DCBD0B86577}"/>
    <dgm:cxn modelId="{2E2D18E5-836A-4C40-BFC7-3209BB7FC3D5}" type="presOf" srcId="{F78177F4-04F0-48FC-97F5-B28933435A4B}" destId="{829CC998-B20B-4B3B-AD1D-D57EF21CEEAA}" srcOrd="0" destOrd="0" presId="urn:microsoft.com/office/officeart/2005/8/layout/hierarchy6"/>
    <dgm:cxn modelId="{BB9B521E-6B1E-4D7C-BACC-61E6E89CEB30}" type="presParOf" srcId="{D7B7314F-9CB0-4CFC-84B3-D741E23CB739}" destId="{12177538-AF7F-4D87-95D6-DEFE351253F2}" srcOrd="0" destOrd="0" presId="urn:microsoft.com/office/officeart/2005/8/layout/hierarchy6"/>
    <dgm:cxn modelId="{1C0F86FC-0AA7-4587-9AA4-230EB9C9F2EA}" type="presParOf" srcId="{12177538-AF7F-4D87-95D6-DEFE351253F2}" destId="{687393D4-18D2-43B8-BC1E-A9B257B0BD24}" srcOrd="0" destOrd="0" presId="urn:microsoft.com/office/officeart/2005/8/layout/hierarchy6"/>
    <dgm:cxn modelId="{32FD6821-08B6-4A6B-8DBC-13D5D72D46D9}" type="presParOf" srcId="{12177538-AF7F-4D87-95D6-DEFE351253F2}" destId="{DBFE1B5A-A007-4D9E-A437-EB17D3CF70C2}" srcOrd="1" destOrd="0" presId="urn:microsoft.com/office/officeart/2005/8/layout/hierarchy6"/>
    <dgm:cxn modelId="{14EABBE7-FF2B-42B8-A467-D6A3D4B50BF8}" type="presParOf" srcId="{DBFE1B5A-A007-4D9E-A437-EB17D3CF70C2}" destId="{02FBB52F-7490-4B4E-8F8E-0B5C26D70287}" srcOrd="0" destOrd="0" presId="urn:microsoft.com/office/officeart/2005/8/layout/hierarchy6"/>
    <dgm:cxn modelId="{EA669F58-6752-44CE-9F07-D8CBF432F8E1}" type="presParOf" srcId="{02FBB52F-7490-4B4E-8F8E-0B5C26D70287}" destId="{CD0CD0D5-12DF-444E-ABD8-005F7CFBB1C3}" srcOrd="0" destOrd="0" presId="urn:microsoft.com/office/officeart/2005/8/layout/hierarchy6"/>
    <dgm:cxn modelId="{7B2D453B-E657-4667-AF35-89DF51FA0966}" type="presParOf" srcId="{02FBB52F-7490-4B4E-8F8E-0B5C26D70287}" destId="{ACB13CF0-BA28-4E77-AE58-DD8A29530D03}" srcOrd="1" destOrd="0" presId="urn:microsoft.com/office/officeart/2005/8/layout/hierarchy6"/>
    <dgm:cxn modelId="{E3ADC782-7BF9-492B-BFB6-0E1C1B424ED8}" type="presParOf" srcId="{ACB13CF0-BA28-4E77-AE58-DD8A29530D03}" destId="{829CC998-B20B-4B3B-AD1D-D57EF21CEEAA}" srcOrd="0" destOrd="0" presId="urn:microsoft.com/office/officeart/2005/8/layout/hierarchy6"/>
    <dgm:cxn modelId="{8795521B-61F5-4380-BF67-2F9DC1BC5BA4}" type="presParOf" srcId="{ACB13CF0-BA28-4E77-AE58-DD8A29530D03}" destId="{5A8FAD53-0A6B-44FF-9F5E-807829B40CDA}" srcOrd="1" destOrd="0" presId="urn:microsoft.com/office/officeart/2005/8/layout/hierarchy6"/>
    <dgm:cxn modelId="{F27DA717-17B6-4F2A-8123-E0088A715356}" type="presParOf" srcId="{5A8FAD53-0A6B-44FF-9F5E-807829B40CDA}" destId="{ABC4834E-8CC2-4D38-BB67-1F88A187C80B}" srcOrd="0" destOrd="0" presId="urn:microsoft.com/office/officeart/2005/8/layout/hierarchy6"/>
    <dgm:cxn modelId="{50FBDBD9-CA40-4A6F-9DB2-406866BB1D19}" type="presParOf" srcId="{5A8FAD53-0A6B-44FF-9F5E-807829B40CDA}" destId="{59C53314-EC19-4FAA-B6C9-17DC53F6EF8D}" srcOrd="1" destOrd="0" presId="urn:microsoft.com/office/officeart/2005/8/layout/hierarchy6"/>
    <dgm:cxn modelId="{BDF34F4D-56C3-4A09-844D-318B46C55F57}" type="presParOf" srcId="{59C53314-EC19-4FAA-B6C9-17DC53F6EF8D}" destId="{11DF9F80-57EE-429F-957F-F0B097B6B82C}" srcOrd="0" destOrd="0" presId="urn:microsoft.com/office/officeart/2005/8/layout/hierarchy6"/>
    <dgm:cxn modelId="{6A866100-5C4F-4E6D-A7FF-53C7B8DFF868}" type="presParOf" srcId="{59C53314-EC19-4FAA-B6C9-17DC53F6EF8D}" destId="{9FBD1FCA-1431-46DD-BBFF-D34C7C01DFC6}" srcOrd="1" destOrd="0" presId="urn:microsoft.com/office/officeart/2005/8/layout/hierarchy6"/>
    <dgm:cxn modelId="{A9B1DF0B-7132-453A-B061-2B0E60C8DE54}" type="presParOf" srcId="{9FBD1FCA-1431-46DD-BBFF-D34C7C01DFC6}" destId="{10366FCC-D455-45C5-A3B1-69E13523CDD6}" srcOrd="0" destOrd="0" presId="urn:microsoft.com/office/officeart/2005/8/layout/hierarchy6"/>
    <dgm:cxn modelId="{2E7B6E7D-5063-42D8-9B95-84F01F2650C1}" type="presParOf" srcId="{9FBD1FCA-1431-46DD-BBFF-D34C7C01DFC6}" destId="{27F1B6CE-CA43-4ACD-8B88-8EA2042E4F4D}" srcOrd="1" destOrd="0" presId="urn:microsoft.com/office/officeart/2005/8/layout/hierarchy6"/>
    <dgm:cxn modelId="{84FB8C43-B03D-4682-A92E-379EF493DC58}" type="presParOf" srcId="{ACB13CF0-BA28-4E77-AE58-DD8A29530D03}" destId="{C12706D2-20B5-4F8E-BF77-A3635B828876}" srcOrd="2" destOrd="0" presId="urn:microsoft.com/office/officeart/2005/8/layout/hierarchy6"/>
    <dgm:cxn modelId="{5419815E-AA9D-4A14-8291-642D47C3A2C7}" type="presParOf" srcId="{ACB13CF0-BA28-4E77-AE58-DD8A29530D03}" destId="{40DD61A6-34CB-46F4-915B-109DB34E2C55}" srcOrd="3" destOrd="0" presId="urn:microsoft.com/office/officeart/2005/8/layout/hierarchy6"/>
    <dgm:cxn modelId="{84C18A8C-82A9-4D11-8141-AA5DED092313}" type="presParOf" srcId="{40DD61A6-34CB-46F4-915B-109DB34E2C55}" destId="{1FA4AF54-A8A0-4F9C-8109-420861136616}" srcOrd="0" destOrd="0" presId="urn:microsoft.com/office/officeart/2005/8/layout/hierarchy6"/>
    <dgm:cxn modelId="{F5D4D589-7A8B-42F4-9A4D-64BFE32FC2E5}" type="presParOf" srcId="{40DD61A6-34CB-46F4-915B-109DB34E2C55}" destId="{9A933E44-DA79-4094-9A71-DB5EACF697FB}" srcOrd="1" destOrd="0" presId="urn:microsoft.com/office/officeart/2005/8/layout/hierarchy6"/>
    <dgm:cxn modelId="{2229462B-412C-4AAB-AD9C-4119779323B2}" type="presParOf" srcId="{9A933E44-DA79-4094-9A71-DB5EACF697FB}" destId="{753F1E76-CC8E-439F-B9E8-1C640A395EE2}" srcOrd="0" destOrd="0" presId="urn:microsoft.com/office/officeart/2005/8/layout/hierarchy6"/>
    <dgm:cxn modelId="{60B666CF-C54A-4087-B569-D11C8D535B19}" type="presParOf" srcId="{9A933E44-DA79-4094-9A71-DB5EACF697FB}" destId="{9896ADC0-9B8B-4C81-9837-06DF51DCE8BC}" srcOrd="1" destOrd="0" presId="urn:microsoft.com/office/officeart/2005/8/layout/hierarchy6"/>
    <dgm:cxn modelId="{89B9CDDD-4232-4873-8CC0-B393229464F7}" type="presParOf" srcId="{9896ADC0-9B8B-4C81-9837-06DF51DCE8BC}" destId="{43F7EF5E-F12C-439C-982B-3966A20C35BA}" srcOrd="0" destOrd="0" presId="urn:microsoft.com/office/officeart/2005/8/layout/hierarchy6"/>
    <dgm:cxn modelId="{DD5F3FC6-CC42-459E-8941-D65FB97F7B58}" type="presParOf" srcId="{9896ADC0-9B8B-4C81-9837-06DF51DCE8BC}" destId="{C895BD99-8D86-4D20-A82C-AED083F5DCF9}" srcOrd="1" destOrd="0" presId="urn:microsoft.com/office/officeart/2005/8/layout/hierarchy6"/>
    <dgm:cxn modelId="{874B2BEC-80E0-4E98-B72A-FC863C12B041}" type="presParOf" srcId="{D7B7314F-9CB0-4CFC-84B3-D741E23CB739}" destId="{F2A520DD-B0C2-4A8D-B1E8-FBDEF5184111}" srcOrd="1" destOrd="0" presId="urn:microsoft.com/office/officeart/2005/8/layout/hierarchy6"/>
    <dgm:cxn modelId="{5FDDA9C4-F5DC-4ADD-9501-0090A985CB24}" type="presParOf" srcId="{F2A520DD-B0C2-4A8D-B1E8-FBDEF5184111}" destId="{12557B05-42F1-43B9-AFC1-E7027ACE28F0}" srcOrd="0" destOrd="0" presId="urn:microsoft.com/office/officeart/2005/8/layout/hierarchy6"/>
    <dgm:cxn modelId="{1EA14295-981E-40C5-965D-5E58B380C3BA}" type="presParOf" srcId="{12557B05-42F1-43B9-AFC1-E7027ACE28F0}" destId="{81CA8439-6D06-4E2C-91AF-9CE7BAB5ACC8}" srcOrd="0" destOrd="0" presId="urn:microsoft.com/office/officeart/2005/8/layout/hierarchy6"/>
    <dgm:cxn modelId="{3C3F6114-D94B-48DF-B8E9-5818F32C7FB6}" type="presParOf" srcId="{12557B05-42F1-43B9-AFC1-E7027ACE28F0}" destId="{DA1C6649-E61B-4DD5-8D99-E87145AE4C13}" srcOrd="1" destOrd="0" presId="urn:microsoft.com/office/officeart/2005/8/layout/hierarchy6"/>
    <dgm:cxn modelId="{B9509FCA-8663-4BCF-AECB-0DF953674D97}" type="presParOf" srcId="{F2A520DD-B0C2-4A8D-B1E8-FBDEF5184111}" destId="{EF08D456-0E7B-4160-9AF6-1B5EB34B8DDC}" srcOrd="1" destOrd="0" presId="urn:microsoft.com/office/officeart/2005/8/layout/hierarchy6"/>
    <dgm:cxn modelId="{3D6C905F-B591-42A4-ACF1-C1810C85BBBD}" type="presParOf" srcId="{EF08D456-0E7B-4160-9AF6-1B5EB34B8DDC}" destId="{66795793-B40F-49D9-A70E-ED93A0787C86}" srcOrd="0" destOrd="0" presId="urn:microsoft.com/office/officeart/2005/8/layout/hierarchy6"/>
    <dgm:cxn modelId="{D197B859-40DF-4886-BF80-FFCB200DBB3A}" type="presParOf" srcId="{F2A520DD-B0C2-4A8D-B1E8-FBDEF5184111}" destId="{C355B299-6B87-4844-86B9-BDBFAD847D0F}" srcOrd="2" destOrd="0" presId="urn:microsoft.com/office/officeart/2005/8/layout/hierarchy6"/>
    <dgm:cxn modelId="{801F24B9-5A3A-4DA6-AF95-4A8210B5B64E}" type="presParOf" srcId="{C355B299-6B87-4844-86B9-BDBFAD847D0F}" destId="{C9B33F1C-7BD8-4BB7-9E27-84364228FB93}" srcOrd="0" destOrd="0" presId="urn:microsoft.com/office/officeart/2005/8/layout/hierarchy6"/>
    <dgm:cxn modelId="{47778522-587E-40BD-8303-682D1C228566}" type="presParOf" srcId="{C355B299-6B87-4844-86B9-BDBFAD847D0F}" destId="{2D04C030-BADF-4696-82A9-F9CA00D131C0}" srcOrd="1" destOrd="0" presId="urn:microsoft.com/office/officeart/2005/8/layout/hierarchy6"/>
    <dgm:cxn modelId="{F20009C5-91FC-4035-9EE1-647BDE2266DC}" type="presParOf" srcId="{F2A520DD-B0C2-4A8D-B1E8-FBDEF5184111}" destId="{6244EC0D-AF3B-46D1-A9CC-4D2B60289C44}" srcOrd="3" destOrd="0" presId="urn:microsoft.com/office/officeart/2005/8/layout/hierarchy6"/>
    <dgm:cxn modelId="{5302AC26-971A-4E40-92CC-32BD0DAD4551}" type="presParOf" srcId="{6244EC0D-AF3B-46D1-A9CC-4D2B60289C44}" destId="{5FD232EE-AEB7-4E36-8793-347E35634CE0}" srcOrd="0" destOrd="0" presId="urn:microsoft.com/office/officeart/2005/8/layout/hierarchy6"/>
    <dgm:cxn modelId="{697A6C93-8ECA-4052-A7F1-F5915155F3FF}" type="presParOf" srcId="{F2A520DD-B0C2-4A8D-B1E8-FBDEF5184111}" destId="{AE988A67-139B-4FD1-8580-4322AFC133D4}" srcOrd="4" destOrd="0" presId="urn:microsoft.com/office/officeart/2005/8/layout/hierarchy6"/>
    <dgm:cxn modelId="{A15A0CBA-C6A8-4DB7-AE9F-F1AA5D422AEF}" type="presParOf" srcId="{AE988A67-139B-4FD1-8580-4322AFC133D4}" destId="{129163E1-9FE2-41AC-96D0-65D263DEE906}" srcOrd="0" destOrd="0" presId="urn:microsoft.com/office/officeart/2005/8/layout/hierarchy6"/>
    <dgm:cxn modelId="{CAC416FE-A644-4D5D-A6D7-AC9535500D1A}" type="presParOf" srcId="{AE988A67-139B-4FD1-8580-4322AFC133D4}" destId="{32F18B28-DB87-4FCF-819F-72492870593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A5A0B-2DB2-484A-8C14-7A07AE909FA1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23CBB0-E54C-44F2-B6C2-304ADF011AB1}">
      <dgm:prSet phldrT="[Text]" custT="1"/>
      <dgm:spPr/>
      <dgm:t>
        <a:bodyPr/>
        <a:lstStyle/>
        <a:p>
          <a:r>
            <a:rPr lang="en-US" sz="1500"/>
            <a:t>Data </a:t>
          </a:r>
          <a:r>
            <a:rPr lang="en-US" sz="1400"/>
            <a:t>Modernization</a:t>
          </a:r>
        </a:p>
      </dgm:t>
    </dgm:pt>
    <dgm:pt modelId="{720EE220-179E-4E2B-B554-E4168BE2B897}" type="parTrans" cxnId="{29390EA6-2AB0-4B02-B881-ED1836B24255}">
      <dgm:prSet/>
      <dgm:spPr/>
      <dgm:t>
        <a:bodyPr/>
        <a:lstStyle/>
        <a:p>
          <a:endParaRPr lang="en-US" sz="1500"/>
        </a:p>
      </dgm:t>
    </dgm:pt>
    <dgm:pt modelId="{B947D68F-1D89-4CC1-96B4-CD90C46CFB8B}" type="sibTrans" cxnId="{29390EA6-2AB0-4B02-B881-ED1836B24255}">
      <dgm:prSet/>
      <dgm:spPr/>
      <dgm:t>
        <a:bodyPr/>
        <a:lstStyle/>
        <a:p>
          <a:endParaRPr lang="en-US" sz="1500"/>
        </a:p>
      </dgm:t>
    </dgm:pt>
    <dgm:pt modelId="{B58DB8A1-4271-45A7-91BA-AD56E31D7EB7}">
      <dgm:prSet phldrT="[Text]" custT="1"/>
      <dgm:spPr/>
      <dgm:t>
        <a:bodyPr/>
        <a:lstStyle/>
        <a:p>
          <a:pPr rtl="0"/>
          <a:r>
            <a:rPr lang="en-US" sz="1400">
              <a:latin typeface="+mn-lt"/>
            </a:rPr>
            <a:t>Empowering UF Data Warehouse</a:t>
          </a:r>
        </a:p>
      </dgm:t>
    </dgm:pt>
    <dgm:pt modelId="{23DFBC6B-5F58-4743-86C4-7DB1F32D2982}" type="parTrans" cxnId="{287D6402-111E-47E3-B9E4-F0B6BC4E6BC4}">
      <dgm:prSet/>
      <dgm:spPr/>
      <dgm:t>
        <a:bodyPr/>
        <a:lstStyle/>
        <a:p>
          <a:endParaRPr lang="en-US" sz="1500"/>
        </a:p>
      </dgm:t>
    </dgm:pt>
    <dgm:pt modelId="{AB209872-FE6F-450C-8427-3A105D5F1C9D}" type="sibTrans" cxnId="{287D6402-111E-47E3-B9E4-F0B6BC4E6BC4}">
      <dgm:prSet/>
      <dgm:spPr/>
      <dgm:t>
        <a:bodyPr/>
        <a:lstStyle/>
        <a:p>
          <a:endParaRPr lang="en-US" sz="1500"/>
        </a:p>
      </dgm:t>
    </dgm:pt>
    <dgm:pt modelId="{6AE15B4C-5BE5-472C-88E1-6EEEC77E4540}">
      <dgm:prSet phldrT="[Text]" custT="1"/>
      <dgm:spPr/>
      <dgm:t>
        <a:bodyPr/>
        <a:lstStyle/>
        <a:p>
          <a:r>
            <a:rPr lang="en-US" sz="1200"/>
            <a:t>All data warehouse related work that directly contributes to the preparation and implementation of Workday</a:t>
          </a:r>
        </a:p>
      </dgm:t>
    </dgm:pt>
    <dgm:pt modelId="{409D6237-0BB0-46A7-954F-A3734B33F10E}" type="parTrans" cxnId="{B0538CFE-0DF3-4364-B790-D6629BEC86B8}">
      <dgm:prSet/>
      <dgm:spPr/>
      <dgm:t>
        <a:bodyPr/>
        <a:lstStyle/>
        <a:p>
          <a:endParaRPr lang="en-US" sz="1500"/>
        </a:p>
      </dgm:t>
    </dgm:pt>
    <dgm:pt modelId="{AA2AF3E5-CE7A-425F-8386-CAC77EF16686}" type="sibTrans" cxnId="{B0538CFE-0DF3-4364-B790-D6629BEC86B8}">
      <dgm:prSet/>
      <dgm:spPr/>
      <dgm:t>
        <a:bodyPr/>
        <a:lstStyle/>
        <a:p>
          <a:endParaRPr lang="en-US" sz="1500"/>
        </a:p>
      </dgm:t>
    </dgm:pt>
    <dgm:pt modelId="{92239E80-7A26-4B10-B475-C3C91CB8882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>
              <a:solidFill>
                <a:schemeClr val="bg2"/>
              </a:solidFill>
              <a:latin typeface="+mn-lt"/>
            </a:rPr>
            <a:t>Modernize Data &amp; Analytics</a:t>
          </a:r>
        </a:p>
      </dgm:t>
    </dgm:pt>
    <dgm:pt modelId="{544DFF4D-BE3E-4A83-A673-C928CF89AB70}" type="parTrans" cxnId="{17F8DF68-DD38-4994-BB6A-161015166397}">
      <dgm:prSet/>
      <dgm:spPr/>
      <dgm:t>
        <a:bodyPr/>
        <a:lstStyle/>
        <a:p>
          <a:endParaRPr lang="en-US" sz="1500"/>
        </a:p>
      </dgm:t>
    </dgm:pt>
    <dgm:pt modelId="{7E4EF40F-295D-4AC3-AA68-C0C76B7F4C24}" type="sibTrans" cxnId="{17F8DF68-DD38-4994-BB6A-161015166397}">
      <dgm:prSet/>
      <dgm:spPr/>
      <dgm:t>
        <a:bodyPr/>
        <a:lstStyle/>
        <a:p>
          <a:endParaRPr lang="en-US" sz="1500"/>
        </a:p>
      </dgm:t>
    </dgm:pt>
    <dgm:pt modelId="{C8681D22-BC86-4032-82B3-05AC8BEA7634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200">
              <a:solidFill>
                <a:schemeClr val="bg2"/>
              </a:solidFill>
              <a:latin typeface="+mn-lt"/>
            </a:rPr>
            <a:t>Data and Analytics Platform projects that primarily support the UFIT goal of Advance an Analytics-Enabled Environment.</a:t>
          </a:r>
        </a:p>
      </dgm:t>
    </dgm:pt>
    <dgm:pt modelId="{97EE6D41-4A9A-45D9-B1E1-C26E85D30B9A}" type="parTrans" cxnId="{D9FBE6CC-ECE0-4A8D-B9FA-9A53986CC153}">
      <dgm:prSet/>
      <dgm:spPr/>
      <dgm:t>
        <a:bodyPr/>
        <a:lstStyle/>
        <a:p>
          <a:endParaRPr lang="en-US" sz="1500"/>
        </a:p>
      </dgm:t>
    </dgm:pt>
    <dgm:pt modelId="{ECD853EC-B518-4E40-92E1-C7CA6773A63B}" type="sibTrans" cxnId="{D9FBE6CC-ECE0-4A8D-B9FA-9A53986CC153}">
      <dgm:prSet/>
      <dgm:spPr/>
      <dgm:t>
        <a:bodyPr/>
        <a:lstStyle/>
        <a:p>
          <a:endParaRPr lang="en-US" sz="1500"/>
        </a:p>
      </dgm:t>
    </dgm:pt>
    <dgm:pt modelId="{5C6C923F-268E-4828-9500-88423E55BDE8}" type="pres">
      <dgm:prSet presAssocID="{645A5A0B-2DB2-484A-8C14-7A07AE909FA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637579-D81A-4001-9E49-E5C9268F97E5}" type="pres">
      <dgm:prSet presAssocID="{645A5A0B-2DB2-484A-8C14-7A07AE909FA1}" presName="hierFlow" presStyleCnt="0"/>
      <dgm:spPr/>
    </dgm:pt>
    <dgm:pt modelId="{42E0CBAF-8B16-421B-9A4A-80BBEE616748}" type="pres">
      <dgm:prSet presAssocID="{645A5A0B-2DB2-484A-8C14-7A07AE909FA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246334E-A558-4E28-A9F2-55944FDED28D}" type="pres">
      <dgm:prSet presAssocID="{A623CBB0-E54C-44F2-B6C2-304ADF011AB1}" presName="Name14" presStyleCnt="0"/>
      <dgm:spPr/>
    </dgm:pt>
    <dgm:pt modelId="{6F843179-8CC2-421A-817A-27860395F244}" type="pres">
      <dgm:prSet presAssocID="{A623CBB0-E54C-44F2-B6C2-304ADF011AB1}" presName="level1Shape" presStyleLbl="node0" presStyleIdx="0" presStyleCnt="1" custScaleY="108289">
        <dgm:presLayoutVars>
          <dgm:chPref val="3"/>
        </dgm:presLayoutVars>
      </dgm:prSet>
      <dgm:spPr/>
    </dgm:pt>
    <dgm:pt modelId="{7515740B-1B47-448B-A4AD-A8C058290F81}" type="pres">
      <dgm:prSet presAssocID="{A623CBB0-E54C-44F2-B6C2-304ADF011AB1}" presName="hierChild2" presStyleCnt="0"/>
      <dgm:spPr/>
    </dgm:pt>
    <dgm:pt modelId="{D847E8EE-34D5-466F-A1E9-0CE0329EE4EB}" type="pres">
      <dgm:prSet presAssocID="{23DFBC6B-5F58-4743-86C4-7DB1F32D2982}" presName="Name19" presStyleLbl="parChTrans1D2" presStyleIdx="0" presStyleCnt="2"/>
      <dgm:spPr/>
    </dgm:pt>
    <dgm:pt modelId="{F715E78A-E754-4074-A766-02BC33506E3F}" type="pres">
      <dgm:prSet presAssocID="{B58DB8A1-4271-45A7-91BA-AD56E31D7EB7}" presName="Name21" presStyleCnt="0"/>
      <dgm:spPr/>
    </dgm:pt>
    <dgm:pt modelId="{FF807611-B63B-4A7C-8EA8-2788E8A7D912}" type="pres">
      <dgm:prSet presAssocID="{B58DB8A1-4271-45A7-91BA-AD56E31D7EB7}" presName="level2Shape" presStyleLbl="node2" presStyleIdx="0" presStyleCnt="2" custScaleX="96726" custScaleY="96667" custLinFactNeighborX="11016" custLinFactNeighborY="-8710"/>
      <dgm:spPr/>
    </dgm:pt>
    <dgm:pt modelId="{817CA2B9-9DF3-4576-95EA-2CB8E06059DD}" type="pres">
      <dgm:prSet presAssocID="{B58DB8A1-4271-45A7-91BA-AD56E31D7EB7}" presName="hierChild3" presStyleCnt="0"/>
      <dgm:spPr/>
    </dgm:pt>
    <dgm:pt modelId="{3568A6F0-48C1-489D-A354-9AB03C84F479}" type="pres">
      <dgm:prSet presAssocID="{409D6237-0BB0-46A7-954F-A3734B33F10E}" presName="Name19" presStyleLbl="parChTrans1D3" presStyleIdx="0" presStyleCnt="2"/>
      <dgm:spPr/>
    </dgm:pt>
    <dgm:pt modelId="{5DD15BB0-1A57-4A7C-AB2D-EEC857F7E443}" type="pres">
      <dgm:prSet presAssocID="{6AE15B4C-5BE5-472C-88E1-6EEEC77E4540}" presName="Name21" presStyleCnt="0"/>
      <dgm:spPr/>
    </dgm:pt>
    <dgm:pt modelId="{5BDAAFD5-CD6B-42EB-8A4A-B19918CAA7EE}" type="pres">
      <dgm:prSet presAssocID="{6AE15B4C-5BE5-472C-88E1-6EEEC77E4540}" presName="level2Shape" presStyleLbl="node3" presStyleIdx="0" presStyleCnt="2" custScaleX="104309" custScaleY="101598" custLinFactNeighborX="11539" custLinFactNeighborY="-12095"/>
      <dgm:spPr/>
    </dgm:pt>
    <dgm:pt modelId="{46F769E5-0B08-4694-B00B-C92843062972}" type="pres">
      <dgm:prSet presAssocID="{6AE15B4C-5BE5-472C-88E1-6EEEC77E4540}" presName="hierChild3" presStyleCnt="0"/>
      <dgm:spPr/>
    </dgm:pt>
    <dgm:pt modelId="{143E8D21-F37E-48D0-9105-567CBD947D10}" type="pres">
      <dgm:prSet presAssocID="{544DFF4D-BE3E-4A83-A673-C928CF89AB70}" presName="Name19" presStyleLbl="parChTrans1D2" presStyleIdx="1" presStyleCnt="2"/>
      <dgm:spPr/>
    </dgm:pt>
    <dgm:pt modelId="{ADB4B4CE-D3A5-43D9-9820-59D3AE584F08}" type="pres">
      <dgm:prSet presAssocID="{92239E80-7A26-4B10-B475-C3C91CB8882C}" presName="Name21" presStyleCnt="0"/>
      <dgm:spPr/>
    </dgm:pt>
    <dgm:pt modelId="{29450A76-237E-4DFF-B97D-F5BB25C196D4}" type="pres">
      <dgm:prSet presAssocID="{92239E80-7A26-4B10-B475-C3C91CB8882C}" presName="level2Shape" presStyleLbl="node2" presStyleIdx="1" presStyleCnt="2" custScaleX="96726" custScaleY="96726" custLinFactNeighborX="-2546" custLinFactNeighborY="-8739"/>
      <dgm:spPr/>
    </dgm:pt>
    <dgm:pt modelId="{D41DBDAB-E93A-4994-95CC-FC8AD90F328B}" type="pres">
      <dgm:prSet presAssocID="{92239E80-7A26-4B10-B475-C3C91CB8882C}" presName="hierChild3" presStyleCnt="0"/>
      <dgm:spPr/>
    </dgm:pt>
    <dgm:pt modelId="{C0AA267A-E493-4D77-8EE0-BBFBF3DE54D1}" type="pres">
      <dgm:prSet presAssocID="{97EE6D41-4A9A-45D9-B1E1-C26E85D30B9A}" presName="Name19" presStyleLbl="parChTrans1D3" presStyleIdx="1" presStyleCnt="2"/>
      <dgm:spPr/>
    </dgm:pt>
    <dgm:pt modelId="{E33353E4-08CF-441C-9E6A-E211F7C87429}" type="pres">
      <dgm:prSet presAssocID="{C8681D22-BC86-4032-82B3-05AC8BEA7634}" presName="Name21" presStyleCnt="0"/>
      <dgm:spPr/>
    </dgm:pt>
    <dgm:pt modelId="{34192411-FC3A-4A91-9BF9-3140FBDB2553}" type="pres">
      <dgm:prSet presAssocID="{C8681D22-BC86-4032-82B3-05AC8BEA7634}" presName="level2Shape" presStyleLbl="node3" presStyleIdx="1" presStyleCnt="2" custLinFactNeighborX="-2632" custLinFactNeighborY="-14804"/>
      <dgm:spPr/>
    </dgm:pt>
    <dgm:pt modelId="{68F7D80A-605C-41C3-9107-BE479BA8787B}" type="pres">
      <dgm:prSet presAssocID="{C8681D22-BC86-4032-82B3-05AC8BEA7634}" presName="hierChild3" presStyleCnt="0"/>
      <dgm:spPr/>
    </dgm:pt>
    <dgm:pt modelId="{8D8CACF1-FD3A-45D3-8CCF-4ED35BB6158F}" type="pres">
      <dgm:prSet presAssocID="{645A5A0B-2DB2-484A-8C14-7A07AE909FA1}" presName="bgShapesFlow" presStyleCnt="0"/>
      <dgm:spPr/>
    </dgm:pt>
  </dgm:ptLst>
  <dgm:cxnLst>
    <dgm:cxn modelId="{55471402-CCEE-4C24-8711-F4648C5869C1}" type="presOf" srcId="{23DFBC6B-5F58-4743-86C4-7DB1F32D2982}" destId="{D847E8EE-34D5-466F-A1E9-0CE0329EE4EB}" srcOrd="0" destOrd="0" presId="urn:microsoft.com/office/officeart/2005/8/layout/hierarchy6"/>
    <dgm:cxn modelId="{287D6402-111E-47E3-B9E4-F0B6BC4E6BC4}" srcId="{A623CBB0-E54C-44F2-B6C2-304ADF011AB1}" destId="{B58DB8A1-4271-45A7-91BA-AD56E31D7EB7}" srcOrd="0" destOrd="0" parTransId="{23DFBC6B-5F58-4743-86C4-7DB1F32D2982}" sibTransId="{AB209872-FE6F-450C-8427-3A105D5F1C9D}"/>
    <dgm:cxn modelId="{C2B11F09-CD94-48AC-9F95-9ED47734C27D}" type="presOf" srcId="{92239E80-7A26-4B10-B475-C3C91CB8882C}" destId="{29450A76-237E-4DFF-B97D-F5BB25C196D4}" srcOrd="0" destOrd="0" presId="urn:microsoft.com/office/officeart/2005/8/layout/hierarchy6"/>
    <dgm:cxn modelId="{54363A0F-E2A2-4359-B44B-1A4844D27C63}" type="presOf" srcId="{6AE15B4C-5BE5-472C-88E1-6EEEC77E4540}" destId="{5BDAAFD5-CD6B-42EB-8A4A-B19918CAA7EE}" srcOrd="0" destOrd="0" presId="urn:microsoft.com/office/officeart/2005/8/layout/hierarchy6"/>
    <dgm:cxn modelId="{E129CB13-E12A-4661-9BA2-D409401BF2CD}" type="presOf" srcId="{A623CBB0-E54C-44F2-B6C2-304ADF011AB1}" destId="{6F843179-8CC2-421A-817A-27860395F244}" srcOrd="0" destOrd="0" presId="urn:microsoft.com/office/officeart/2005/8/layout/hierarchy6"/>
    <dgm:cxn modelId="{83C79729-B547-4232-BAF6-23839CA9A231}" type="presOf" srcId="{409D6237-0BB0-46A7-954F-A3734B33F10E}" destId="{3568A6F0-48C1-489D-A354-9AB03C84F479}" srcOrd="0" destOrd="0" presId="urn:microsoft.com/office/officeart/2005/8/layout/hierarchy6"/>
    <dgm:cxn modelId="{65BE3937-5A5E-484B-9715-0F66B536F0B5}" type="presOf" srcId="{97EE6D41-4A9A-45D9-B1E1-C26E85D30B9A}" destId="{C0AA267A-E493-4D77-8EE0-BBFBF3DE54D1}" srcOrd="0" destOrd="0" presId="urn:microsoft.com/office/officeart/2005/8/layout/hierarchy6"/>
    <dgm:cxn modelId="{17F8DF68-DD38-4994-BB6A-161015166397}" srcId="{A623CBB0-E54C-44F2-B6C2-304ADF011AB1}" destId="{92239E80-7A26-4B10-B475-C3C91CB8882C}" srcOrd="1" destOrd="0" parTransId="{544DFF4D-BE3E-4A83-A673-C928CF89AB70}" sibTransId="{7E4EF40F-295D-4AC3-AA68-C0C76B7F4C24}"/>
    <dgm:cxn modelId="{DE9B6885-9DC9-4054-9353-CB5C7CEEF14C}" type="presOf" srcId="{B58DB8A1-4271-45A7-91BA-AD56E31D7EB7}" destId="{FF807611-B63B-4A7C-8EA8-2788E8A7D912}" srcOrd="0" destOrd="0" presId="urn:microsoft.com/office/officeart/2005/8/layout/hierarchy6"/>
    <dgm:cxn modelId="{29390EA6-2AB0-4B02-B881-ED1836B24255}" srcId="{645A5A0B-2DB2-484A-8C14-7A07AE909FA1}" destId="{A623CBB0-E54C-44F2-B6C2-304ADF011AB1}" srcOrd="0" destOrd="0" parTransId="{720EE220-179E-4E2B-B554-E4168BE2B897}" sibTransId="{B947D68F-1D89-4CC1-96B4-CD90C46CFB8B}"/>
    <dgm:cxn modelId="{57D5D2B1-039C-4644-A8AD-923E37B45942}" type="presOf" srcId="{C8681D22-BC86-4032-82B3-05AC8BEA7634}" destId="{34192411-FC3A-4A91-9BF9-3140FBDB2553}" srcOrd="0" destOrd="0" presId="urn:microsoft.com/office/officeart/2005/8/layout/hierarchy6"/>
    <dgm:cxn modelId="{D9FBE6CC-ECE0-4A8D-B9FA-9A53986CC153}" srcId="{92239E80-7A26-4B10-B475-C3C91CB8882C}" destId="{C8681D22-BC86-4032-82B3-05AC8BEA7634}" srcOrd="0" destOrd="0" parTransId="{97EE6D41-4A9A-45D9-B1E1-C26E85D30B9A}" sibTransId="{ECD853EC-B518-4E40-92E1-C7CA6773A63B}"/>
    <dgm:cxn modelId="{3CCF0AF0-CFCF-4D8D-B598-62FD638F5FA8}" type="presOf" srcId="{544DFF4D-BE3E-4A83-A673-C928CF89AB70}" destId="{143E8D21-F37E-48D0-9105-567CBD947D10}" srcOrd="0" destOrd="0" presId="urn:microsoft.com/office/officeart/2005/8/layout/hierarchy6"/>
    <dgm:cxn modelId="{2FAC4BF5-2A2E-4809-8CAC-BF6D22D7F7ED}" type="presOf" srcId="{645A5A0B-2DB2-484A-8C14-7A07AE909FA1}" destId="{5C6C923F-268E-4828-9500-88423E55BDE8}" srcOrd="0" destOrd="0" presId="urn:microsoft.com/office/officeart/2005/8/layout/hierarchy6"/>
    <dgm:cxn modelId="{B0538CFE-0DF3-4364-B790-D6629BEC86B8}" srcId="{B58DB8A1-4271-45A7-91BA-AD56E31D7EB7}" destId="{6AE15B4C-5BE5-472C-88E1-6EEEC77E4540}" srcOrd="0" destOrd="0" parTransId="{409D6237-0BB0-46A7-954F-A3734B33F10E}" sibTransId="{AA2AF3E5-CE7A-425F-8386-CAC77EF16686}"/>
    <dgm:cxn modelId="{98A22564-0A4A-4963-B84C-6721ECB4B411}" type="presParOf" srcId="{5C6C923F-268E-4828-9500-88423E55BDE8}" destId="{79637579-D81A-4001-9E49-E5C9268F97E5}" srcOrd="0" destOrd="0" presId="urn:microsoft.com/office/officeart/2005/8/layout/hierarchy6"/>
    <dgm:cxn modelId="{07A4D23F-5367-4594-BE44-06E7546F5C5C}" type="presParOf" srcId="{79637579-D81A-4001-9E49-E5C9268F97E5}" destId="{42E0CBAF-8B16-421B-9A4A-80BBEE616748}" srcOrd="0" destOrd="0" presId="urn:microsoft.com/office/officeart/2005/8/layout/hierarchy6"/>
    <dgm:cxn modelId="{6BB1B2BA-7B6B-420F-ADC4-44F96F71B479}" type="presParOf" srcId="{42E0CBAF-8B16-421B-9A4A-80BBEE616748}" destId="{2246334E-A558-4E28-A9F2-55944FDED28D}" srcOrd="0" destOrd="0" presId="urn:microsoft.com/office/officeart/2005/8/layout/hierarchy6"/>
    <dgm:cxn modelId="{AF20EE3C-A3F9-40B1-B391-11D8920070BF}" type="presParOf" srcId="{2246334E-A558-4E28-A9F2-55944FDED28D}" destId="{6F843179-8CC2-421A-817A-27860395F244}" srcOrd="0" destOrd="0" presId="urn:microsoft.com/office/officeart/2005/8/layout/hierarchy6"/>
    <dgm:cxn modelId="{C11DFB19-BE53-4FA5-951F-3639738A2ABE}" type="presParOf" srcId="{2246334E-A558-4E28-A9F2-55944FDED28D}" destId="{7515740B-1B47-448B-A4AD-A8C058290F81}" srcOrd="1" destOrd="0" presId="urn:microsoft.com/office/officeart/2005/8/layout/hierarchy6"/>
    <dgm:cxn modelId="{D792DAD6-3CB1-4F13-9809-B808582CFCA4}" type="presParOf" srcId="{7515740B-1B47-448B-A4AD-A8C058290F81}" destId="{D847E8EE-34D5-466F-A1E9-0CE0329EE4EB}" srcOrd="0" destOrd="0" presId="urn:microsoft.com/office/officeart/2005/8/layout/hierarchy6"/>
    <dgm:cxn modelId="{34244CFA-7754-4F7F-BCDB-5E3BFE75508D}" type="presParOf" srcId="{7515740B-1B47-448B-A4AD-A8C058290F81}" destId="{F715E78A-E754-4074-A766-02BC33506E3F}" srcOrd="1" destOrd="0" presId="urn:microsoft.com/office/officeart/2005/8/layout/hierarchy6"/>
    <dgm:cxn modelId="{931B6987-1CE4-48A5-A11D-FFF0060BBD9A}" type="presParOf" srcId="{F715E78A-E754-4074-A766-02BC33506E3F}" destId="{FF807611-B63B-4A7C-8EA8-2788E8A7D912}" srcOrd="0" destOrd="0" presId="urn:microsoft.com/office/officeart/2005/8/layout/hierarchy6"/>
    <dgm:cxn modelId="{04E8D4BE-E8C7-4B70-A96E-F57AE84CF502}" type="presParOf" srcId="{F715E78A-E754-4074-A766-02BC33506E3F}" destId="{817CA2B9-9DF3-4576-95EA-2CB8E06059DD}" srcOrd="1" destOrd="0" presId="urn:microsoft.com/office/officeart/2005/8/layout/hierarchy6"/>
    <dgm:cxn modelId="{AE2CF2EF-E2A8-4D06-8948-5E9DE0E01EF2}" type="presParOf" srcId="{817CA2B9-9DF3-4576-95EA-2CB8E06059DD}" destId="{3568A6F0-48C1-489D-A354-9AB03C84F479}" srcOrd="0" destOrd="0" presId="urn:microsoft.com/office/officeart/2005/8/layout/hierarchy6"/>
    <dgm:cxn modelId="{2ED97BFC-FA27-4E7F-9A42-669B93D2175A}" type="presParOf" srcId="{817CA2B9-9DF3-4576-95EA-2CB8E06059DD}" destId="{5DD15BB0-1A57-4A7C-AB2D-EEC857F7E443}" srcOrd="1" destOrd="0" presId="urn:microsoft.com/office/officeart/2005/8/layout/hierarchy6"/>
    <dgm:cxn modelId="{7DF667DA-4D08-4BCE-B34D-43B6A6CCB289}" type="presParOf" srcId="{5DD15BB0-1A57-4A7C-AB2D-EEC857F7E443}" destId="{5BDAAFD5-CD6B-42EB-8A4A-B19918CAA7EE}" srcOrd="0" destOrd="0" presId="urn:microsoft.com/office/officeart/2005/8/layout/hierarchy6"/>
    <dgm:cxn modelId="{9E6F2715-A4BC-4359-9A62-E5B0F6B08811}" type="presParOf" srcId="{5DD15BB0-1A57-4A7C-AB2D-EEC857F7E443}" destId="{46F769E5-0B08-4694-B00B-C92843062972}" srcOrd="1" destOrd="0" presId="urn:microsoft.com/office/officeart/2005/8/layout/hierarchy6"/>
    <dgm:cxn modelId="{359D7E1E-DCF9-4B3C-9BED-CB43165DF7FB}" type="presParOf" srcId="{7515740B-1B47-448B-A4AD-A8C058290F81}" destId="{143E8D21-F37E-48D0-9105-567CBD947D10}" srcOrd="2" destOrd="0" presId="urn:microsoft.com/office/officeart/2005/8/layout/hierarchy6"/>
    <dgm:cxn modelId="{C8402C1E-6CB6-47D6-9C0B-43A99228851E}" type="presParOf" srcId="{7515740B-1B47-448B-A4AD-A8C058290F81}" destId="{ADB4B4CE-D3A5-43D9-9820-59D3AE584F08}" srcOrd="3" destOrd="0" presId="urn:microsoft.com/office/officeart/2005/8/layout/hierarchy6"/>
    <dgm:cxn modelId="{C097187A-E6FD-4F0C-ABC8-9E5BC3DEE1F9}" type="presParOf" srcId="{ADB4B4CE-D3A5-43D9-9820-59D3AE584F08}" destId="{29450A76-237E-4DFF-B97D-F5BB25C196D4}" srcOrd="0" destOrd="0" presId="urn:microsoft.com/office/officeart/2005/8/layout/hierarchy6"/>
    <dgm:cxn modelId="{BED3B3C5-6A4A-4906-AC7C-B475C0A44487}" type="presParOf" srcId="{ADB4B4CE-D3A5-43D9-9820-59D3AE584F08}" destId="{D41DBDAB-E93A-4994-95CC-FC8AD90F328B}" srcOrd="1" destOrd="0" presId="urn:microsoft.com/office/officeart/2005/8/layout/hierarchy6"/>
    <dgm:cxn modelId="{640BE097-9A12-458E-A498-F9E2824987F0}" type="presParOf" srcId="{D41DBDAB-E93A-4994-95CC-FC8AD90F328B}" destId="{C0AA267A-E493-4D77-8EE0-BBFBF3DE54D1}" srcOrd="0" destOrd="0" presId="urn:microsoft.com/office/officeart/2005/8/layout/hierarchy6"/>
    <dgm:cxn modelId="{804808EF-8856-479F-90B2-24FDCF8436AB}" type="presParOf" srcId="{D41DBDAB-E93A-4994-95CC-FC8AD90F328B}" destId="{E33353E4-08CF-441C-9E6A-E211F7C87429}" srcOrd="1" destOrd="0" presId="urn:microsoft.com/office/officeart/2005/8/layout/hierarchy6"/>
    <dgm:cxn modelId="{5E046036-7CF9-4077-A2B1-6E724183A613}" type="presParOf" srcId="{E33353E4-08CF-441C-9E6A-E211F7C87429}" destId="{34192411-FC3A-4A91-9BF9-3140FBDB2553}" srcOrd="0" destOrd="0" presId="urn:microsoft.com/office/officeart/2005/8/layout/hierarchy6"/>
    <dgm:cxn modelId="{C4916111-64E6-45A8-951F-25260E8939AA}" type="presParOf" srcId="{E33353E4-08CF-441C-9E6A-E211F7C87429}" destId="{68F7D80A-605C-41C3-9107-BE479BA8787B}" srcOrd="1" destOrd="0" presId="urn:microsoft.com/office/officeart/2005/8/layout/hierarchy6"/>
    <dgm:cxn modelId="{5578AF72-CCDD-4CF8-9751-30A7E57750E7}" type="presParOf" srcId="{5C6C923F-268E-4828-9500-88423E55BDE8}" destId="{8D8CACF1-FD3A-45D3-8CCF-4ED35BB6158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63E1-9FE2-41AC-96D0-65D263DEE906}">
      <dsp:nvSpPr>
        <dsp:cNvPr id="0" name=""/>
        <dsp:cNvSpPr/>
      </dsp:nvSpPr>
      <dsp:spPr>
        <a:xfrm>
          <a:off x="-40281" y="3248232"/>
          <a:ext cx="9843949" cy="141991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Arial" panose="020B0604020202020204" pitchFamily="34" charset="0"/>
              <a:cs typeface="Arial" panose="020B0604020202020204" pitchFamily="34" charset="0"/>
            </a:rPr>
            <a:t>Projects</a:t>
          </a:r>
        </a:p>
      </dsp:txBody>
      <dsp:txXfrm>
        <a:off x="-40281" y="3248232"/>
        <a:ext cx="2953184" cy="1419914"/>
      </dsp:txXfrm>
    </dsp:sp>
    <dsp:sp modelId="{C9B33F1C-7BD8-4BB7-9E27-84364228FB93}">
      <dsp:nvSpPr>
        <dsp:cNvPr id="0" name=""/>
        <dsp:cNvSpPr/>
      </dsp:nvSpPr>
      <dsp:spPr>
        <a:xfrm>
          <a:off x="-40281" y="1647414"/>
          <a:ext cx="9843949" cy="141991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Arial" panose="020B0604020202020204" pitchFamily="34" charset="0"/>
              <a:cs typeface="Arial" panose="020B0604020202020204" pitchFamily="34" charset="0"/>
            </a:rPr>
            <a:t>Programs</a:t>
          </a:r>
        </a:p>
      </dsp:txBody>
      <dsp:txXfrm>
        <a:off x="-40281" y="1647414"/>
        <a:ext cx="2953184" cy="1419914"/>
      </dsp:txXfrm>
    </dsp:sp>
    <dsp:sp modelId="{81CA8439-6D06-4E2C-91AF-9CE7BAB5ACC8}">
      <dsp:nvSpPr>
        <dsp:cNvPr id="0" name=""/>
        <dsp:cNvSpPr/>
      </dsp:nvSpPr>
      <dsp:spPr>
        <a:xfrm>
          <a:off x="-40281" y="0"/>
          <a:ext cx="9843949" cy="141991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Arial" panose="020B0604020202020204" pitchFamily="34" charset="0"/>
              <a:cs typeface="Arial" panose="020B0604020202020204" pitchFamily="34" charset="0"/>
            </a:rPr>
            <a:t>Portfolio</a:t>
          </a:r>
        </a:p>
      </dsp:txBody>
      <dsp:txXfrm>
        <a:off x="-40281" y="0"/>
        <a:ext cx="2953184" cy="1419914"/>
      </dsp:txXfrm>
    </dsp:sp>
    <dsp:sp modelId="{CD0CD0D5-12DF-444E-ABD8-005F7CFBB1C3}">
      <dsp:nvSpPr>
        <dsp:cNvPr id="0" name=""/>
        <dsp:cNvSpPr/>
      </dsp:nvSpPr>
      <dsp:spPr>
        <a:xfrm>
          <a:off x="4314843" y="108589"/>
          <a:ext cx="1783602" cy="1189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Empowering UF</a:t>
          </a:r>
        </a:p>
      </dsp:txBody>
      <dsp:txXfrm>
        <a:off x="4349670" y="143416"/>
        <a:ext cx="1713948" cy="1119414"/>
      </dsp:txXfrm>
    </dsp:sp>
    <dsp:sp modelId="{829CC998-B20B-4B3B-AD1D-D57EF21CEEAA}">
      <dsp:nvSpPr>
        <dsp:cNvPr id="0" name=""/>
        <dsp:cNvSpPr/>
      </dsp:nvSpPr>
      <dsp:spPr>
        <a:xfrm>
          <a:off x="3623818" y="1297658"/>
          <a:ext cx="1582826" cy="475627"/>
        </a:xfrm>
        <a:custGeom>
          <a:avLst/>
          <a:gdLst/>
          <a:ahLst/>
          <a:cxnLst/>
          <a:rect l="0" t="0" r="0" b="0"/>
          <a:pathLst>
            <a:path>
              <a:moveTo>
                <a:pt x="1582826" y="0"/>
              </a:moveTo>
              <a:lnTo>
                <a:pt x="1582826" y="237813"/>
              </a:lnTo>
              <a:lnTo>
                <a:pt x="0" y="237813"/>
              </a:lnTo>
              <a:lnTo>
                <a:pt x="0" y="4756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4834E-8CC2-4D38-BB67-1F88A187C80B}">
      <dsp:nvSpPr>
        <dsp:cNvPr id="0" name=""/>
        <dsp:cNvSpPr/>
      </dsp:nvSpPr>
      <dsp:spPr>
        <a:xfrm>
          <a:off x="2937202" y="1773285"/>
          <a:ext cx="1373231" cy="11890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n-lt"/>
            </a:rPr>
            <a:t>Workday Implementation</a:t>
          </a:r>
        </a:p>
      </dsp:txBody>
      <dsp:txXfrm>
        <a:off x="2972029" y="1808112"/>
        <a:ext cx="1303577" cy="1119414"/>
      </dsp:txXfrm>
    </dsp:sp>
    <dsp:sp modelId="{11DF9F80-57EE-429F-957F-F0B097B6B82C}">
      <dsp:nvSpPr>
        <dsp:cNvPr id="0" name=""/>
        <dsp:cNvSpPr/>
      </dsp:nvSpPr>
      <dsp:spPr>
        <a:xfrm>
          <a:off x="3578098" y="2962353"/>
          <a:ext cx="91440" cy="475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6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66FCC-D455-45C5-A3B1-69E13523CDD6}">
      <dsp:nvSpPr>
        <dsp:cNvPr id="0" name=""/>
        <dsp:cNvSpPr/>
      </dsp:nvSpPr>
      <dsp:spPr>
        <a:xfrm>
          <a:off x="2732016" y="3437980"/>
          <a:ext cx="1783602" cy="1189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work that directly contributes to the prep and Implementation of Workday</a:t>
          </a:r>
        </a:p>
      </dsp:txBody>
      <dsp:txXfrm>
        <a:off x="2766843" y="3472807"/>
        <a:ext cx="1713948" cy="1119414"/>
      </dsp:txXfrm>
    </dsp:sp>
    <dsp:sp modelId="{C12706D2-20B5-4F8E-BF77-A3635B828876}">
      <dsp:nvSpPr>
        <dsp:cNvPr id="0" name=""/>
        <dsp:cNvSpPr/>
      </dsp:nvSpPr>
      <dsp:spPr>
        <a:xfrm>
          <a:off x="5160924" y="1297658"/>
          <a:ext cx="91440" cy="475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813"/>
              </a:lnTo>
              <a:lnTo>
                <a:pt x="66244" y="237813"/>
              </a:lnTo>
              <a:lnTo>
                <a:pt x="66244" y="4756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4AF54-A8A0-4F9C-8109-420861136616}">
      <dsp:nvSpPr>
        <dsp:cNvPr id="0" name=""/>
        <dsp:cNvSpPr/>
      </dsp:nvSpPr>
      <dsp:spPr>
        <a:xfrm>
          <a:off x="4573167" y="1773285"/>
          <a:ext cx="1308004" cy="11890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Companion Projects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bg1"/>
              </a:solidFill>
            </a:rPr>
            <a:t>(58 enterprise level)</a:t>
          </a:r>
        </a:p>
      </dsp:txBody>
      <dsp:txXfrm>
        <a:off x="4607994" y="1808112"/>
        <a:ext cx="1238350" cy="1119414"/>
      </dsp:txXfrm>
    </dsp:sp>
    <dsp:sp modelId="{753F1E76-CC8E-439F-B9E8-1C640A395EE2}">
      <dsp:nvSpPr>
        <dsp:cNvPr id="0" name=""/>
        <dsp:cNvSpPr/>
      </dsp:nvSpPr>
      <dsp:spPr>
        <a:xfrm>
          <a:off x="5181449" y="2962353"/>
          <a:ext cx="91440" cy="475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813"/>
              </a:lnTo>
              <a:lnTo>
                <a:pt x="56350" y="237813"/>
              </a:lnTo>
              <a:lnTo>
                <a:pt x="56350" y="4756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7EF5E-F12C-439C-982B-3966A20C35BA}">
      <dsp:nvSpPr>
        <dsp:cNvPr id="0" name=""/>
        <dsp:cNvSpPr/>
      </dsp:nvSpPr>
      <dsp:spPr>
        <a:xfrm>
          <a:off x="4529656" y="3437980"/>
          <a:ext cx="1416287" cy="1189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All enterprise systems that need to change for the new ERP</a:t>
          </a:r>
        </a:p>
      </dsp:txBody>
      <dsp:txXfrm>
        <a:off x="4564483" y="3472807"/>
        <a:ext cx="1346633" cy="1119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43179-8CC2-421A-817A-27860395F244}">
      <dsp:nvSpPr>
        <dsp:cNvPr id="0" name=""/>
        <dsp:cNvSpPr/>
      </dsp:nvSpPr>
      <dsp:spPr>
        <a:xfrm>
          <a:off x="2106862" y="1409"/>
          <a:ext cx="1837558" cy="1326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Data </a:t>
          </a:r>
          <a:r>
            <a:rPr lang="en-US" sz="1400" kern="1200"/>
            <a:t>Modernization</a:t>
          </a:r>
        </a:p>
      </dsp:txBody>
      <dsp:txXfrm>
        <a:off x="2145716" y="40263"/>
        <a:ext cx="1759850" cy="1248874"/>
      </dsp:txXfrm>
    </dsp:sp>
    <dsp:sp modelId="{D847E8EE-34D5-466F-A1E9-0CE0329EE4EB}">
      <dsp:nvSpPr>
        <dsp:cNvPr id="0" name=""/>
        <dsp:cNvSpPr/>
      </dsp:nvSpPr>
      <dsp:spPr>
        <a:xfrm>
          <a:off x="2013859" y="1327992"/>
          <a:ext cx="1011782" cy="383314"/>
        </a:xfrm>
        <a:custGeom>
          <a:avLst/>
          <a:gdLst/>
          <a:ahLst/>
          <a:cxnLst/>
          <a:rect l="0" t="0" r="0" b="0"/>
          <a:pathLst>
            <a:path>
              <a:moveTo>
                <a:pt x="1011782" y="0"/>
              </a:moveTo>
              <a:lnTo>
                <a:pt x="1011782" y="191657"/>
              </a:lnTo>
              <a:lnTo>
                <a:pt x="0" y="191657"/>
              </a:lnTo>
              <a:lnTo>
                <a:pt x="0" y="3833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7611-B63B-4A7C-8EA8-2788E8A7D912}">
      <dsp:nvSpPr>
        <dsp:cNvPr id="0" name=""/>
        <dsp:cNvSpPr/>
      </dsp:nvSpPr>
      <dsp:spPr>
        <a:xfrm>
          <a:off x="1125160" y="1711306"/>
          <a:ext cx="1777397" cy="1184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n-lt"/>
            </a:rPr>
            <a:t>Empowering UF Data Warehouse</a:t>
          </a:r>
        </a:p>
      </dsp:txBody>
      <dsp:txXfrm>
        <a:off x="1159844" y="1745990"/>
        <a:ext cx="1708029" cy="1114840"/>
      </dsp:txXfrm>
    </dsp:sp>
    <dsp:sp modelId="{3568A6F0-48C1-489D-A354-9AB03C84F479}">
      <dsp:nvSpPr>
        <dsp:cNvPr id="0" name=""/>
        <dsp:cNvSpPr/>
      </dsp:nvSpPr>
      <dsp:spPr>
        <a:xfrm>
          <a:off x="1968139" y="2895515"/>
          <a:ext cx="91440" cy="448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274"/>
              </a:lnTo>
              <a:lnTo>
                <a:pt x="55330" y="224274"/>
              </a:lnTo>
              <a:lnTo>
                <a:pt x="55330" y="4485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AAFD5-CD6B-42EB-8A4A-B19918CAA7EE}">
      <dsp:nvSpPr>
        <dsp:cNvPr id="0" name=""/>
        <dsp:cNvSpPr/>
      </dsp:nvSpPr>
      <dsp:spPr>
        <a:xfrm>
          <a:off x="1065100" y="3344063"/>
          <a:ext cx="1916739" cy="12446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All data warehouse related work that directly contributes to the preparation and implementation of Workday</a:t>
          </a:r>
        </a:p>
      </dsp:txBody>
      <dsp:txXfrm>
        <a:off x="1101554" y="3380517"/>
        <a:ext cx="1843831" cy="1171707"/>
      </dsp:txXfrm>
    </dsp:sp>
    <dsp:sp modelId="{143E8D21-F37E-48D0-9105-567CBD947D10}">
      <dsp:nvSpPr>
        <dsp:cNvPr id="0" name=""/>
        <dsp:cNvSpPr/>
      </dsp:nvSpPr>
      <dsp:spPr>
        <a:xfrm>
          <a:off x="3025642" y="1327992"/>
          <a:ext cx="1167424" cy="38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79"/>
              </a:lnTo>
              <a:lnTo>
                <a:pt x="1167424" y="191479"/>
              </a:lnTo>
              <a:lnTo>
                <a:pt x="1167424" y="3829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50A76-237E-4DFF-B97D-F5BB25C196D4}">
      <dsp:nvSpPr>
        <dsp:cNvPr id="0" name=""/>
        <dsp:cNvSpPr/>
      </dsp:nvSpPr>
      <dsp:spPr>
        <a:xfrm>
          <a:off x="3304367" y="1710951"/>
          <a:ext cx="1777397" cy="118493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2"/>
              </a:solidFill>
              <a:latin typeface="+mn-lt"/>
            </a:rPr>
            <a:t>Modernize Data &amp; Analytics</a:t>
          </a:r>
        </a:p>
      </dsp:txBody>
      <dsp:txXfrm>
        <a:off x="3339072" y="1745656"/>
        <a:ext cx="1707987" cy="1115521"/>
      </dsp:txXfrm>
    </dsp:sp>
    <dsp:sp modelId="{C0AA267A-E493-4D77-8EE0-BBFBF3DE54D1}">
      <dsp:nvSpPr>
        <dsp:cNvPr id="0" name=""/>
        <dsp:cNvSpPr/>
      </dsp:nvSpPr>
      <dsp:spPr>
        <a:xfrm>
          <a:off x="4145765" y="2895883"/>
          <a:ext cx="91440" cy="415717"/>
        </a:xfrm>
        <a:custGeom>
          <a:avLst/>
          <a:gdLst/>
          <a:ahLst/>
          <a:cxnLst/>
          <a:rect l="0" t="0" r="0" b="0"/>
          <a:pathLst>
            <a:path>
              <a:moveTo>
                <a:pt x="47300" y="0"/>
              </a:moveTo>
              <a:lnTo>
                <a:pt x="47300" y="207858"/>
              </a:lnTo>
              <a:lnTo>
                <a:pt x="45720" y="207858"/>
              </a:lnTo>
              <a:lnTo>
                <a:pt x="45720" y="41571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92411-FC3A-4A91-9BF9-3140FBDB2553}">
      <dsp:nvSpPr>
        <dsp:cNvPr id="0" name=""/>
        <dsp:cNvSpPr/>
      </dsp:nvSpPr>
      <dsp:spPr>
        <a:xfrm>
          <a:off x="3272706" y="3311600"/>
          <a:ext cx="1837558" cy="1225039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  <a:latin typeface="+mn-lt"/>
            </a:rPr>
            <a:t>Data and Analytics Platform projects that primarily support the UFIT goal of Advance an Analytics-Enabled Environment.</a:t>
          </a:r>
        </a:p>
      </dsp:txBody>
      <dsp:txXfrm>
        <a:off x="3308586" y="3347480"/>
        <a:ext cx="1765798" cy="115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64509-94C4-044C-A847-EF05AEB6700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5A00-287A-5042-A754-4DF9FD16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3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4B408-7100-DB71-B076-7A737715B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38C0FF-6787-762D-3F08-3C7647C61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4289A-5BFC-A692-3C68-842A80E9F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F3A2F-5BEF-1ADD-F16B-FB0F1D303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35A00-287A-5042-A754-4DF9FD168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49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4C589-64F9-4EA5-BDFE-7FD32987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E5A45-C551-1D5F-8C80-A90E668C6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D05DBC-DABC-2D14-D768-AC4587CB2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8D8A1-0010-3015-635D-B0A84B72C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35A00-287A-5042-A754-4DF9FD16897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538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35A00-287A-5042-A754-4DF9FD1689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7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41BC6-B669-8526-3C62-5C650E0BA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E6F574-995D-4150-89ED-6D201832C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A85297-EE40-3AF5-E515-177EB23FC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4AD0-F33D-8417-2203-450725634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35A00-287A-5042-A754-4DF9FD168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3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35A00-287A-5042-A754-4DF9FD168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35A00-287A-5042-A754-4DF9FD168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35A00-287A-5042-A754-4DF9FD168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0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1200" dirty="0">
              <a:latin typeface="IBM Plex Sans"/>
            </a:endParaRPr>
          </a:p>
          <a:p>
            <a:pPr marL="0" indent="0">
              <a:buFont typeface="Arial"/>
              <a:buNone/>
            </a:pPr>
            <a:endParaRPr lang="en-US" sz="1200" dirty="0">
              <a:latin typeface="IBM Plex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35A00-287A-5042-A754-4DF9FD168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1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trike="sngStrike" dirty="0"/>
            </a:b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35A00-287A-5042-A754-4DF9FD168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3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35A00-287A-5042-A754-4DF9FD168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0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1FC6D-9996-4880-BC15-D3FEDCD42F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7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35A00-287A-5042-A754-4DF9FD16897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2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D0FB-59B7-A190-3002-9881373B3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807" y="1363765"/>
            <a:ext cx="7056729" cy="2387600"/>
          </a:xfrm>
        </p:spPr>
        <p:txBody>
          <a:bodyPr anchor="b"/>
          <a:lstStyle>
            <a:lvl1pPr algn="l">
              <a:defRPr sz="6000" b="0" i="0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FD5B-C328-A621-BE0E-8440295FF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807" y="3843440"/>
            <a:ext cx="705672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24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7A22-5891-DEF5-D680-5D2410C7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07842-5391-FBA0-5FFA-7C79AE352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96625-7AAB-9F0B-2548-80ADEB2C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HR.UFL.EDU   |   903 W University Ave. Gainesville, FL 32601-5117   |  (352) 392-2477</a:t>
            </a:r>
          </a:p>
        </p:txBody>
      </p:sp>
    </p:spTree>
    <p:extLst>
      <p:ext uri="{BB962C8B-B14F-4D97-AF65-F5344CB8AC3E}">
        <p14:creationId xmlns:p14="http://schemas.microsoft.com/office/powerpoint/2010/main" val="361983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3E38B-4F61-778A-F08A-40F756D6B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B66F2-D6F6-3CFE-4B2D-869B87273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9FDF-5D03-A37F-ED77-EF09C4F0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HR.UFL.EDU   |   903 W University Ave. Gainesville, FL 32601-5117   |  (352) 392-2477</a:t>
            </a:r>
          </a:p>
        </p:txBody>
      </p:sp>
    </p:spTree>
    <p:extLst>
      <p:ext uri="{BB962C8B-B14F-4D97-AF65-F5344CB8AC3E}">
        <p14:creationId xmlns:p14="http://schemas.microsoft.com/office/powerpoint/2010/main" val="281579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11CE3BD-8EE8-8F36-9B6A-ACD977B073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9391" y="1842135"/>
            <a:ext cx="9593217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FF21-FF14-1720-A538-58D1780C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43" y="1828800"/>
            <a:ext cx="6174474" cy="2387600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1BEFF-42B3-3AF3-5D0F-17518E4C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308475"/>
            <a:ext cx="6178616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n-lt"/>
                <a:ea typeface="Source Serif 4" panose="02040603050405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83FC07C5-5720-8895-05BB-9FE06A8F06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7092" y="6307997"/>
            <a:ext cx="1866900" cy="420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C292CD-FAC0-A1BA-7DE8-F5DE45820A69}"/>
              </a:ext>
            </a:extLst>
          </p:cNvPr>
          <p:cNvSpPr txBox="1"/>
          <p:nvPr userDrawn="1"/>
        </p:nvSpPr>
        <p:spPr>
          <a:xfrm>
            <a:off x="10876857" y="6387314"/>
            <a:ext cx="744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fld id="{56DB36F8-EB51-427E-9497-E34F7D8D6FB5}" type="slidenum">
              <a:rPr lang="en-US" smtClean="0">
                <a:solidFill>
                  <a:schemeClr val="bg2"/>
                </a:solidFill>
              </a:rPr>
              <a:pPr lvl="0"/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0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1B9B16-F374-1AAE-0377-302726DAFF4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867D4-726E-DFD4-964C-D6DF732F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00"/>
            <a:ext cx="4868779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28F954-63B7-CDF0-86A2-37E6B1D46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9558" y="1828800"/>
            <a:ext cx="4664240" cy="395598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75254256-F597-13D6-C2AF-937DB9514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7092" y="6307997"/>
            <a:ext cx="1866900" cy="420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46799B-B90C-1E8B-8F5E-3DC20E7B1A36}"/>
              </a:ext>
            </a:extLst>
          </p:cNvPr>
          <p:cNvSpPr txBox="1"/>
          <p:nvPr userDrawn="1"/>
        </p:nvSpPr>
        <p:spPr>
          <a:xfrm>
            <a:off x="10876857" y="6387314"/>
            <a:ext cx="744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fld id="{56DB36F8-EB51-427E-9497-E34F7D8D6FB5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DE4187-516C-2336-57E7-4397F665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158224-CA1D-5714-0E82-4DD82B2C3458}"/>
              </a:ext>
            </a:extLst>
          </p:cNvPr>
          <p:cNvCxnSpPr>
            <a:cxnSpLocks/>
          </p:cNvCxnSpPr>
          <p:nvPr userDrawn="1"/>
        </p:nvCxnSpPr>
        <p:spPr>
          <a:xfrm>
            <a:off x="609599" y="1028375"/>
            <a:ext cx="109728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9272C5D-DDE5-B9A6-87FF-C65466E0B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7092" y="6307997"/>
            <a:ext cx="1866900" cy="42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66286-D9AA-BB3E-4A77-7432149469E1}"/>
              </a:ext>
            </a:extLst>
          </p:cNvPr>
          <p:cNvSpPr txBox="1"/>
          <p:nvPr userDrawn="1"/>
        </p:nvSpPr>
        <p:spPr>
          <a:xfrm>
            <a:off x="10876857" y="6387314"/>
            <a:ext cx="744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6DB36F8-EB51-427E-9497-E34F7D8D6FB5}" type="slidenum">
              <a:rPr lang="en-US" sz="1100" smtClean="0">
                <a:solidFill>
                  <a:schemeClr val="accent3">
                    <a:lumMod val="50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8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+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BDE6104-D3D0-EF80-44BC-1D5EA0B3BB5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599" y="249523"/>
            <a:ext cx="3280075" cy="299978"/>
          </a:xfrm>
        </p:spPr>
        <p:txBody>
          <a:bodyPr lIns="0">
            <a:noAutofit/>
          </a:bodyPr>
          <a:lstStyle>
            <a:lvl1pPr marL="0" indent="0" algn="l">
              <a:buNone/>
              <a:defRPr sz="1200" b="1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BREADCRUMB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23B1E46-DECE-1D36-D167-A7D76874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7AF433-F267-F119-9D57-F9716BC086FC}"/>
              </a:ext>
            </a:extLst>
          </p:cNvPr>
          <p:cNvCxnSpPr>
            <a:cxnSpLocks/>
          </p:cNvCxnSpPr>
          <p:nvPr userDrawn="1"/>
        </p:nvCxnSpPr>
        <p:spPr>
          <a:xfrm>
            <a:off x="609599" y="1028375"/>
            <a:ext cx="109728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CF802F8C-4929-B3D7-7873-D8B1F8F53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7092" y="6307997"/>
            <a:ext cx="1866900" cy="42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D6FFCA-6910-8FE9-76E3-FA642BED87C8}"/>
              </a:ext>
            </a:extLst>
          </p:cNvPr>
          <p:cNvSpPr txBox="1"/>
          <p:nvPr userDrawn="1"/>
        </p:nvSpPr>
        <p:spPr>
          <a:xfrm>
            <a:off x="10876857" y="6387314"/>
            <a:ext cx="744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fld id="{56DB36F8-EB51-427E-9497-E34F7D8D6FB5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7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4C04E5-EC8D-ED4F-16C0-1D1D7860C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104900"/>
            <a:ext cx="10972800" cy="584017"/>
          </a:xfrm>
        </p:spPr>
        <p:txBody>
          <a:bodyPr lIns="0">
            <a:noAutofit/>
          </a:bodyPr>
          <a:lstStyle>
            <a:lvl1pPr marL="0" indent="0">
              <a:buNone/>
              <a:defRPr sz="1800" i="0">
                <a:solidFill>
                  <a:schemeClr val="accent3">
                    <a:lumMod val="50000"/>
                  </a:schemeClr>
                </a:solidFill>
                <a:latin typeface="Source Serif 4" panose="02040603050405020204" pitchFamily="18" charset="0"/>
                <a:ea typeface="Source Serif 4" panose="02040603050405020204" pitchFamily="18" charset="0"/>
              </a:defRPr>
            </a:lvl1pPr>
          </a:lstStyle>
          <a:p>
            <a:pPr lvl="0"/>
            <a:r>
              <a:rPr lang="en-US" i="0"/>
              <a:t>Click here to add strapline.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1CAAA6B-8ECF-6EC8-DEDF-C67BFB3F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A0E353-A19B-06ED-8A46-FC9630B76BDA}"/>
              </a:ext>
            </a:extLst>
          </p:cNvPr>
          <p:cNvCxnSpPr>
            <a:cxnSpLocks/>
          </p:cNvCxnSpPr>
          <p:nvPr userDrawn="1"/>
        </p:nvCxnSpPr>
        <p:spPr>
          <a:xfrm>
            <a:off x="609599" y="1028375"/>
            <a:ext cx="109728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6A228EF-7013-CF6D-60B8-CAF03796BA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7092" y="6307997"/>
            <a:ext cx="1866900" cy="42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1EA73-395E-3403-11D8-B55E39545D26}"/>
              </a:ext>
            </a:extLst>
          </p:cNvPr>
          <p:cNvSpPr txBox="1"/>
          <p:nvPr userDrawn="1"/>
        </p:nvSpPr>
        <p:spPr>
          <a:xfrm>
            <a:off x="10876857" y="6387314"/>
            <a:ext cx="744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fld id="{56DB36F8-EB51-427E-9497-E34F7D8D6FB5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1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rapline+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BDE6104-D3D0-EF80-44BC-1D5EA0B3BB5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599" y="249523"/>
            <a:ext cx="3280075" cy="299978"/>
          </a:xfrm>
        </p:spPr>
        <p:txBody>
          <a:bodyPr lIns="0">
            <a:noAutofit/>
          </a:bodyPr>
          <a:lstStyle>
            <a:lvl1pPr marL="0" indent="0" algn="l">
              <a:buNone/>
              <a:defRPr sz="1200" b="1" spc="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BREADCRUMB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23B1E46-DECE-1D36-D167-A7D76874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73A43E5-6C75-A668-384D-D45A329BF0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104900"/>
            <a:ext cx="10972800" cy="584017"/>
          </a:xfrm>
        </p:spPr>
        <p:txBody>
          <a:bodyPr lIns="0">
            <a:noAutofit/>
          </a:bodyPr>
          <a:lstStyle>
            <a:lvl1pPr marL="0" indent="0">
              <a:buNone/>
              <a:defRPr sz="1800" i="0">
                <a:solidFill>
                  <a:schemeClr val="accent3">
                    <a:lumMod val="50000"/>
                  </a:schemeClr>
                </a:solidFill>
                <a:latin typeface="Source Serif 4" panose="02040603050405020204" pitchFamily="18" charset="0"/>
                <a:ea typeface="Source Serif 4" panose="02040603050405020204" pitchFamily="18" charset="0"/>
              </a:defRPr>
            </a:lvl1pPr>
          </a:lstStyle>
          <a:p>
            <a:pPr lvl="0"/>
            <a:r>
              <a:rPr lang="en-US" i="0"/>
              <a:t>Click here to add strapline.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C78663-A0A3-25A8-8544-2B5D68424CE8}"/>
              </a:ext>
            </a:extLst>
          </p:cNvPr>
          <p:cNvCxnSpPr>
            <a:cxnSpLocks/>
          </p:cNvCxnSpPr>
          <p:nvPr userDrawn="1"/>
        </p:nvCxnSpPr>
        <p:spPr>
          <a:xfrm>
            <a:off x="609599" y="1028375"/>
            <a:ext cx="109728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41521D7-628E-FCC1-B57A-E615AEAA6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7092" y="6307997"/>
            <a:ext cx="1866900" cy="420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A457C-147C-1B13-E978-823C2CF37BCE}"/>
              </a:ext>
            </a:extLst>
          </p:cNvPr>
          <p:cNvSpPr txBox="1"/>
          <p:nvPr userDrawn="1"/>
        </p:nvSpPr>
        <p:spPr>
          <a:xfrm>
            <a:off x="10876857" y="6387314"/>
            <a:ext cx="744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fld id="{56DB36F8-EB51-427E-9497-E34F7D8D6FB5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2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D0FB-59B7-A190-3002-9881373B3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807" y="1363765"/>
            <a:ext cx="7056729" cy="2387600"/>
          </a:xfrm>
        </p:spPr>
        <p:txBody>
          <a:bodyPr anchor="b"/>
          <a:lstStyle>
            <a:lvl1pPr algn="l">
              <a:defRPr sz="6000" b="1"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FD5B-C328-A621-BE0E-8440295FF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807" y="3843440"/>
            <a:ext cx="705672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14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9EE2-9E5E-2EA7-E074-51D31358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9A547-35E0-6EF1-3313-EC34E97AC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12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9EE2-9E5E-2EA7-E074-51D31358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574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9EE2-9E5E-2EA7-E074-51D31358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FCCE-05BC-6CCF-A08A-CC8FA2B57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8433"/>
            <a:ext cx="10515600" cy="60610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Strapline here</a:t>
            </a:r>
          </a:p>
        </p:txBody>
      </p:sp>
    </p:spTree>
    <p:extLst>
      <p:ext uri="{BB962C8B-B14F-4D97-AF65-F5344CB8AC3E}">
        <p14:creationId xmlns:p14="http://schemas.microsoft.com/office/powerpoint/2010/main" val="2125341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FF21-FF14-1720-A538-58D1780C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68794"/>
            <a:ext cx="5264150" cy="2852737"/>
          </a:xfrm>
        </p:spPr>
        <p:txBody>
          <a:bodyPr anchor="t"/>
          <a:lstStyle>
            <a:lvl1pPr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1BEFF-42B3-3AF3-5D0F-17518E4C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8519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51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C364-AAE5-CA96-0AE0-6C33F915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490ED-8BBE-9EB5-AA5E-5DBD3F8E2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12922-828A-F0A9-360C-F8BF4E56E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84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E39F-D944-A8C8-6EFF-5F60652F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2BFF4-451A-6317-5A54-23699752A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5E9A4-C3E5-5597-8D02-8A322ABB3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BB16E-B810-16EB-88DA-C1152CBEB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9555B-F207-7400-5F2D-5B2770993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947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B9C8-3E32-E71B-1D32-E24EB803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95610-40DE-9C01-42C4-6B81C0EEF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8" y="1725196"/>
            <a:ext cx="10515600" cy="365125"/>
          </a:xfrm>
        </p:spPr>
        <p:txBody>
          <a:bodyPr>
            <a:noAutofit/>
          </a:bodyPr>
          <a:lstStyle>
            <a:lvl1pPr marL="0" indent="0">
              <a:buNone/>
              <a:defRPr sz="2200" i="0"/>
            </a:lvl1pPr>
          </a:lstStyle>
          <a:p>
            <a:pPr lvl="0"/>
            <a:r>
              <a:rPr lang="en-US" i="0"/>
              <a:t>Click here to add strapline.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92905-3AD8-D6C0-9F70-EA3FF7647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281238"/>
            <a:ext cx="10515600" cy="4081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51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B405-8040-D9DF-1A16-F6D749FE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12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902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4FE0-AE1F-60DD-3E30-972833E6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825142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611F3-A5F5-626C-E3ED-E35E4EEE3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8867"/>
            <a:ext cx="3932237" cy="30580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672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B0EC-DED9-40C7-642C-0EA7F85B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A46A4-CC34-9CBA-6433-DD860EB46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90E99-1408-3FEB-B362-B673D744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A2E10-AD64-9A8C-7642-160BE1E3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HR.UFL.EDU   |   903 W University Ave. Gainesville, FL 32601-5117   |  (352) 392-2477</a:t>
            </a:r>
          </a:p>
        </p:txBody>
      </p:sp>
    </p:spTree>
    <p:extLst>
      <p:ext uri="{BB962C8B-B14F-4D97-AF65-F5344CB8AC3E}">
        <p14:creationId xmlns:p14="http://schemas.microsoft.com/office/powerpoint/2010/main" val="381469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FF21-FF14-1720-A538-58D1780C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68794"/>
            <a:ext cx="5264150" cy="2852737"/>
          </a:xfrm>
        </p:spPr>
        <p:txBody>
          <a:bodyPr anchor="t"/>
          <a:lstStyle>
            <a:lvl1pPr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1BEFF-42B3-3AF3-5D0F-17518E4C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8519"/>
            <a:ext cx="5264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984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7A22-5891-DEF5-D680-5D2410C7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07842-5391-FBA0-5FFA-7C79AE352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96625-7AAB-9F0B-2548-80ADEB2C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HR.UFL.EDU   |   903 W University Ave. Gainesville, FL 32601-5117   |  (352) 392-2477</a:t>
            </a:r>
          </a:p>
        </p:txBody>
      </p:sp>
    </p:spTree>
    <p:extLst>
      <p:ext uri="{BB962C8B-B14F-4D97-AF65-F5344CB8AC3E}">
        <p14:creationId xmlns:p14="http://schemas.microsoft.com/office/powerpoint/2010/main" val="2403179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3E38B-4F61-778A-F08A-40F756D6B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B66F2-D6F6-3CFE-4B2D-869B87273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9FDF-5D03-A37F-ED77-EF09C4F0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HR.UFL.EDU   |   903 W University Ave. Gainesville, FL 32601-5117   |  (352) 392-2477</a:t>
            </a:r>
          </a:p>
        </p:txBody>
      </p:sp>
    </p:spTree>
    <p:extLst>
      <p:ext uri="{BB962C8B-B14F-4D97-AF65-F5344CB8AC3E}">
        <p14:creationId xmlns:p14="http://schemas.microsoft.com/office/powerpoint/2010/main" val="84274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9EE2-9E5E-2EA7-E074-51D31358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9A547-35E0-6EF1-3313-EC34E97AC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877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4C04E5-EC8D-ED4F-16C0-1D1D7860C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104900"/>
            <a:ext cx="10972800" cy="584017"/>
          </a:xfrm>
        </p:spPr>
        <p:txBody>
          <a:bodyPr lIns="0">
            <a:noAutofit/>
          </a:bodyPr>
          <a:lstStyle>
            <a:lvl1pPr marL="0" indent="0">
              <a:buNone/>
              <a:defRPr sz="1800" i="0">
                <a:solidFill>
                  <a:schemeClr val="tx1">
                    <a:lumMod val="50000"/>
                    <a:lumOff val="50000"/>
                  </a:schemeClr>
                </a:solidFill>
                <a:latin typeface="Source Serif 4" panose="02040603050405020204" pitchFamily="18" charset="0"/>
                <a:ea typeface="Source Serif 4" panose="02040603050405020204" pitchFamily="18" charset="0"/>
              </a:defRPr>
            </a:lvl1pPr>
          </a:lstStyle>
          <a:p>
            <a:pPr lvl="0"/>
            <a:r>
              <a:rPr lang="en-US" i="0"/>
              <a:t>Click here to add strapline.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1CAAA6B-8ECF-6EC8-DEDF-C67BFB3F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A0E353-A19B-06ED-8A46-FC9630B76BDA}"/>
              </a:ext>
            </a:extLst>
          </p:cNvPr>
          <p:cNvCxnSpPr>
            <a:cxnSpLocks/>
          </p:cNvCxnSpPr>
          <p:nvPr userDrawn="1"/>
        </p:nvCxnSpPr>
        <p:spPr>
          <a:xfrm>
            <a:off x="609599" y="1028375"/>
            <a:ext cx="10972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6A228EF-7013-CF6D-60B8-CAF03796BA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7092" y="6307997"/>
            <a:ext cx="1866900" cy="42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1EA73-395E-3403-11D8-B55E39545D26}"/>
              </a:ext>
            </a:extLst>
          </p:cNvPr>
          <p:cNvSpPr txBox="1"/>
          <p:nvPr userDrawn="1"/>
        </p:nvSpPr>
        <p:spPr>
          <a:xfrm>
            <a:off x="10876857" y="6387314"/>
            <a:ext cx="744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6DB36F8-EB51-427E-9497-E34F7D8D6FB5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C364-AAE5-CA96-0AE0-6C33F915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490ED-8BBE-9EB5-AA5E-5DBD3F8E2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12922-828A-F0A9-360C-F8BF4E56E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16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E39F-D944-A8C8-6EFF-5F60652F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2BFF4-451A-6317-5A54-23699752A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5E9A4-C3E5-5597-8D02-8A322ABB3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BB16E-B810-16EB-88DA-C1152CBEB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9555B-F207-7400-5F2D-5B2770993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17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B405-8040-D9DF-1A16-F6D749FE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92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0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4FE0-AE1F-60DD-3E30-972833E6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825142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611F3-A5F5-626C-E3ED-E35E4EEE3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8867"/>
            <a:ext cx="3932237" cy="30580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25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B0EC-DED9-40C7-642C-0EA7F85B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A46A4-CC34-9CBA-6433-DD860EB46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90E99-1408-3FEB-B362-B673D744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A2E10-AD64-9A8C-7642-160BE1E3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HR.UFL.EDU   |   903 W University Ave. Gainesville, FL 32601-5117   |  (352) 392-2477</a:t>
            </a:r>
          </a:p>
        </p:txBody>
      </p:sp>
    </p:spTree>
    <p:extLst>
      <p:ext uri="{BB962C8B-B14F-4D97-AF65-F5344CB8AC3E}">
        <p14:creationId xmlns:p14="http://schemas.microsoft.com/office/powerpoint/2010/main" val="61615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9FAA9-F34D-164E-1E1C-07E2FBDC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FA3B-8B9A-31CD-2C5F-3C4F74964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C59A5-6080-DF18-5F5D-7648A5276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3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00/00/0000  |  V1.2</a:t>
            </a:r>
          </a:p>
        </p:txBody>
      </p:sp>
    </p:spTree>
    <p:extLst>
      <p:ext uri="{BB962C8B-B14F-4D97-AF65-F5344CB8AC3E}">
        <p14:creationId xmlns:p14="http://schemas.microsoft.com/office/powerpoint/2010/main" val="42785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D4D4D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D4D4D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D4D4D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D4D4D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D4D4D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9FAA9-F34D-164E-1E1C-07E2FBDC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FA3B-8B9A-31CD-2C5F-3C4F74964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828800"/>
            <a:ext cx="10972801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28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Source Serif 4 SemiBold" panose="02040603050405020204" pitchFamily="18" charset="0"/>
          <a:ea typeface="Source Serif 4 SemiBold" panose="0204060305040502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96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9FAA9-F34D-164E-1E1C-07E2FBDC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FA3B-8B9A-31CD-2C5F-3C4F74964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C59A5-6080-DF18-5F5D-7648A5276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  <a:latin typeface="Gentona Book" pitchFamily="2" charset="77"/>
              </a:defRPr>
            </a:lvl1pPr>
          </a:lstStyle>
          <a:p>
            <a:r>
              <a:rPr lang="en-US"/>
              <a:t>00/00/0000  |  V1.2</a:t>
            </a:r>
          </a:p>
        </p:txBody>
      </p:sp>
    </p:spTree>
    <p:extLst>
      <p:ext uri="{BB962C8B-B14F-4D97-AF65-F5344CB8AC3E}">
        <p14:creationId xmlns:p14="http://schemas.microsoft.com/office/powerpoint/2010/main" val="323875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37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38" r:id="rId14"/>
    <p:sldLayoutId id="21474837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entona Boo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Gentona Boo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Gentona Boo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Gentona Boo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Gentona Boo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Gentona Boo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sv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hyperlink" Target="mailto:empowering@ufl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1EAF9-2CEB-26AF-1903-FDFB8452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6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D6B3-1E38-1DC9-2908-FCE5FA96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Decision-Making North Stars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03E19-48C0-2C9C-BF63-88CE6FE564C9}"/>
              </a:ext>
            </a:extLst>
          </p:cNvPr>
          <p:cNvGrpSpPr/>
          <p:nvPr/>
        </p:nvGrpSpPr>
        <p:grpSpPr>
          <a:xfrm>
            <a:off x="354983" y="2001323"/>
            <a:ext cx="2715768" cy="1795539"/>
            <a:chOff x="354983" y="2001323"/>
            <a:chExt cx="2715768" cy="17955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97B912-C913-C264-6E19-2064D9380ECF}"/>
                </a:ext>
              </a:extLst>
            </p:cNvPr>
            <p:cNvSpPr txBox="1"/>
            <p:nvPr/>
          </p:nvSpPr>
          <p:spPr>
            <a:xfrm>
              <a:off x="354983" y="2516702"/>
              <a:ext cx="2715768" cy="12801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tIns="274320" bIns="91440" anchor="ctr">
              <a:noAutofit/>
            </a:bodyPr>
            <a:lstStyle>
              <a:defPPr>
                <a:defRPr lang="en-US"/>
              </a:defPPr>
              <a:lvl1pPr indent="0" algn="ctr">
                <a:buFont typeface="+mj-lt"/>
                <a:buNone/>
                <a:defRPr sz="1400" b="0">
                  <a:solidFill>
                    <a:schemeClr val="tx2"/>
                  </a:solidFill>
                  <a:latin typeface="Gentona TT" panose="020B0003060000000004" pitchFamily="34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  <a:latin typeface="IBM Plex Sans" panose="020B0503050203000203" pitchFamily="34" charset="0"/>
                </a:rPr>
                <a:t>Participate in UF citizenship with the greater good in mind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7645A8C-A9C9-BFFC-8A91-306FF0DCC368}"/>
                </a:ext>
              </a:extLst>
            </p:cNvPr>
            <p:cNvSpPr/>
            <p:nvPr/>
          </p:nvSpPr>
          <p:spPr>
            <a:xfrm>
              <a:off x="1339485" y="2001323"/>
              <a:ext cx="746763" cy="7467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3600" b="1">
                  <a:solidFill>
                    <a:schemeClr val="bg2"/>
                  </a:solidFill>
                  <a:latin typeface="IBM Plex Sans" panose="020B0503050203000203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7D25DB-BA5A-603C-87E5-E57BC4EDCA1F}"/>
              </a:ext>
            </a:extLst>
          </p:cNvPr>
          <p:cNvSpPr txBox="1"/>
          <p:nvPr/>
        </p:nvSpPr>
        <p:spPr>
          <a:xfrm>
            <a:off x="3308097" y="2516702"/>
            <a:ext cx="2715768" cy="1280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tIns="274320" bIns="91440" anchor="ctr">
            <a:noAutofit/>
          </a:bodyPr>
          <a:lstStyle>
            <a:defPPr>
              <a:defRPr lang="en-US"/>
            </a:defPPr>
            <a:lvl1pPr indent="0" algn="ctr">
              <a:buFont typeface="+mj-lt"/>
              <a:buNone/>
              <a:defRPr sz="1400" b="0">
                <a:solidFill>
                  <a:schemeClr val="tx2"/>
                </a:solidFill>
                <a:latin typeface="Gentona TT" panose="020B00030600000000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IBM Plex Sans" panose="020B0503050203000203" pitchFamily="34" charset="0"/>
              </a:rPr>
              <a:t>Prioritize the end-user experience for different personas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FC15F4-B657-E213-8840-BB70CE718639}"/>
              </a:ext>
            </a:extLst>
          </p:cNvPr>
          <p:cNvSpPr/>
          <p:nvPr/>
        </p:nvSpPr>
        <p:spPr>
          <a:xfrm>
            <a:off x="4292599" y="2001323"/>
            <a:ext cx="746763" cy="746762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IBM Plex Sans" panose="020B0503050203000203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AB077-18B1-C538-086F-44DAA200D7ED}"/>
              </a:ext>
            </a:extLst>
          </p:cNvPr>
          <p:cNvSpPr txBox="1"/>
          <p:nvPr/>
        </p:nvSpPr>
        <p:spPr>
          <a:xfrm>
            <a:off x="9214325" y="2516702"/>
            <a:ext cx="2715768" cy="1280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tIns="274320" bIns="91440" anchor="ctr">
            <a:noAutofit/>
          </a:bodyPr>
          <a:lstStyle/>
          <a:p>
            <a:pPr marL="0" indent="0" algn="ctr">
              <a:buFont typeface="+mj-lt"/>
              <a:buNone/>
            </a:pPr>
            <a:r>
              <a:rPr lang="en-US" sz="1400" b="0">
                <a:latin typeface="IBM Plex Sans" panose="020B0503050203000203" pitchFamily="34" charset="0"/>
              </a:rPr>
              <a:t>Empower the community with timely access to quality information</a:t>
            </a:r>
            <a:endParaRPr lang="en-US" sz="1400" b="1">
              <a:latin typeface="IBM Plex Sans" panose="020B050305020300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A725BA-D85F-2422-960F-E696493D8133}"/>
              </a:ext>
            </a:extLst>
          </p:cNvPr>
          <p:cNvSpPr/>
          <p:nvPr/>
        </p:nvSpPr>
        <p:spPr>
          <a:xfrm>
            <a:off x="10198828" y="2001323"/>
            <a:ext cx="746763" cy="746762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IBM Plex Sans" panose="020B0503050203000203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6FEF5-55A8-56D0-A093-DCFF2A608145}"/>
              </a:ext>
            </a:extLst>
          </p:cNvPr>
          <p:cNvSpPr txBox="1"/>
          <p:nvPr/>
        </p:nvSpPr>
        <p:spPr>
          <a:xfrm>
            <a:off x="1817971" y="4520254"/>
            <a:ext cx="2715768" cy="1280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tIns="274320" bIns="91440" anchor="ctr">
            <a:noAutofit/>
          </a:bodyPr>
          <a:lstStyle>
            <a:defPPr>
              <a:defRPr lang="en-US"/>
            </a:defPPr>
            <a:lvl1pPr indent="0" algn="ctr">
              <a:buFont typeface="+mj-lt"/>
              <a:buNone/>
              <a:defRPr sz="1400" b="0">
                <a:solidFill>
                  <a:schemeClr val="tx2"/>
                </a:solidFill>
                <a:latin typeface="Gentona TT" panose="020B00030600000000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IBM Plex Sans" panose="020B0503050203000203" pitchFamily="34" charset="0"/>
              </a:rPr>
              <a:t>Provide clarity around decision-making, and support decisions once they’ve been made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EDF427-A1AB-DAC9-8114-63C28C9E44A9}"/>
              </a:ext>
            </a:extLst>
          </p:cNvPr>
          <p:cNvSpPr/>
          <p:nvPr/>
        </p:nvSpPr>
        <p:spPr>
          <a:xfrm>
            <a:off x="2802474" y="4046288"/>
            <a:ext cx="746763" cy="746762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IBM Plex Sans" panose="020B0503050203000203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CA715A-EB5B-9E89-78D1-4FE3134D1857}"/>
              </a:ext>
            </a:extLst>
          </p:cNvPr>
          <p:cNvSpPr txBox="1"/>
          <p:nvPr/>
        </p:nvSpPr>
        <p:spPr>
          <a:xfrm>
            <a:off x="7724199" y="4520254"/>
            <a:ext cx="2715768" cy="1280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tIns="274320" bIns="91440" anchor="ctr">
            <a:noAutofit/>
          </a:bodyPr>
          <a:lstStyle>
            <a:defPPr>
              <a:defRPr lang="en-US"/>
            </a:defPPr>
            <a:lvl1pPr indent="0" algn="ctr">
              <a:buFont typeface="+mj-lt"/>
              <a:buNone/>
              <a:defRPr sz="1400" b="0">
                <a:solidFill>
                  <a:schemeClr val="tx2"/>
                </a:solidFill>
                <a:latin typeface="Gentona TT" panose="020B00030600000000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IBM Plex Sans" panose="020B0503050203000203" pitchFamily="34" charset="0"/>
              </a:rPr>
              <a:t>On time, on budget, and in compliance with laws and regulations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320B0EC-01C9-A772-CD87-96D6AF0DBB2E}"/>
              </a:ext>
            </a:extLst>
          </p:cNvPr>
          <p:cNvSpPr/>
          <p:nvPr/>
        </p:nvSpPr>
        <p:spPr>
          <a:xfrm>
            <a:off x="8708702" y="4046288"/>
            <a:ext cx="746763" cy="746762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IBM Plex Sans" panose="020B0503050203000203" pitchFamily="34" charset="0"/>
              </a:rPr>
              <a:t>7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2C4EB1-0F8F-9D17-5C5F-EB276A020741}"/>
              </a:ext>
            </a:extLst>
          </p:cNvPr>
          <p:cNvGrpSpPr/>
          <p:nvPr/>
        </p:nvGrpSpPr>
        <p:grpSpPr>
          <a:xfrm>
            <a:off x="6261210" y="2001323"/>
            <a:ext cx="2715768" cy="1795539"/>
            <a:chOff x="6261211" y="2001323"/>
            <a:chExt cx="2715768" cy="17955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1C5BB9-3362-CB15-C137-D100A2C58BCF}"/>
                </a:ext>
              </a:extLst>
            </p:cNvPr>
            <p:cNvSpPr txBox="1"/>
            <p:nvPr/>
          </p:nvSpPr>
          <p:spPr>
            <a:xfrm>
              <a:off x="6261211" y="2516702"/>
              <a:ext cx="2715768" cy="128016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tIns="274320" bIns="91440" anchor="ctr">
              <a:noAutofit/>
            </a:bodyPr>
            <a:lstStyle>
              <a:defPPr>
                <a:defRPr lang="en-US"/>
              </a:defPPr>
              <a:lvl1pPr indent="0" algn="ctr">
                <a:buFont typeface="+mj-lt"/>
                <a:buNone/>
                <a:defRPr sz="1400" b="0">
                  <a:solidFill>
                    <a:schemeClr val="tx2"/>
                  </a:solidFill>
                  <a:latin typeface="Gentona TT" panose="020B0003060000000004" pitchFamily="34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  <a:latin typeface="IBM Plex Sans" panose="020B0503050203000203" pitchFamily="34" charset="0"/>
                </a:rPr>
                <a:t>Workday First – start with leading practices, and ask </a:t>
              </a:r>
              <a:br>
                <a:rPr lang="en-US">
                  <a:solidFill>
                    <a:schemeClr val="tx1"/>
                  </a:solidFill>
                  <a:latin typeface="IBM Plex Sans" panose="020B0503050203000203" pitchFamily="34" charset="0"/>
                </a:rPr>
              </a:br>
              <a:r>
                <a:rPr lang="en-US">
                  <a:solidFill>
                    <a:schemeClr val="tx1"/>
                  </a:solidFill>
                  <a:latin typeface="IBM Plex Sans" panose="020B0503050203000203" pitchFamily="34" charset="0"/>
                </a:rPr>
                <a:t>“why not?”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CAF21BE-4760-1264-9007-B90961F8C47A}"/>
                </a:ext>
              </a:extLst>
            </p:cNvPr>
            <p:cNvSpPr/>
            <p:nvPr/>
          </p:nvSpPr>
          <p:spPr>
            <a:xfrm>
              <a:off x="7245714" y="2001323"/>
              <a:ext cx="746763" cy="74676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3600" b="1">
                  <a:solidFill>
                    <a:schemeClr val="bg2"/>
                  </a:solidFill>
                  <a:latin typeface="IBM Plex Sans" panose="020B0503050203000203" pitchFamily="34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0E977A-3B2B-A68A-41C1-86DC884DF897}"/>
              </a:ext>
            </a:extLst>
          </p:cNvPr>
          <p:cNvGrpSpPr/>
          <p:nvPr/>
        </p:nvGrpSpPr>
        <p:grpSpPr>
          <a:xfrm>
            <a:off x="4771288" y="4046288"/>
            <a:ext cx="2715768" cy="1754126"/>
            <a:chOff x="4771085" y="4046288"/>
            <a:chExt cx="2715768" cy="17541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C4C43C-B6B8-ADC6-9E4A-619B118F5C5C}"/>
                </a:ext>
              </a:extLst>
            </p:cNvPr>
            <p:cNvSpPr txBox="1"/>
            <p:nvPr/>
          </p:nvSpPr>
          <p:spPr>
            <a:xfrm>
              <a:off x="4771085" y="4520254"/>
              <a:ext cx="2715768" cy="128016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tIns="274320" bIns="91440" anchor="ctr">
              <a:noAutofit/>
            </a:bodyPr>
            <a:lstStyle>
              <a:defPPr>
                <a:defRPr lang="en-US"/>
              </a:defPPr>
              <a:lvl1pPr indent="0" algn="ctr">
                <a:buFont typeface="+mj-lt"/>
                <a:buNone/>
                <a:defRPr sz="1400" b="0">
                  <a:solidFill>
                    <a:schemeClr val="tx2"/>
                  </a:solidFill>
                  <a:latin typeface="Gentona TT" panose="020B0003060000000004" pitchFamily="34" charset="0"/>
                </a:defRPr>
              </a:lvl1pPr>
            </a:lstStyle>
            <a:p>
              <a:r>
                <a:rPr lang="en-US">
                  <a:solidFill>
                    <a:schemeClr val="tx1"/>
                  </a:solidFill>
                  <a:latin typeface="IBM Plex Sans" panose="020B0503050203000203" pitchFamily="34" charset="0"/>
                </a:rPr>
                <a:t>As common as possible, as different as required (80/20)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D1D19A2-E55E-7683-3DD0-E536127421D5}"/>
                </a:ext>
              </a:extLst>
            </p:cNvPr>
            <p:cNvSpPr/>
            <p:nvPr/>
          </p:nvSpPr>
          <p:spPr>
            <a:xfrm>
              <a:off x="5755589" y="4046288"/>
              <a:ext cx="746763" cy="74676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3600" b="1">
                  <a:solidFill>
                    <a:schemeClr val="bg2"/>
                  </a:solidFill>
                  <a:latin typeface="IBM Plex Sans" panose="020B050305020300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94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700E-0681-CB64-1DC0-93DE41BD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561B17C-5652-2E67-3350-8EA1850348C0}"/>
              </a:ext>
            </a:extLst>
          </p:cNvPr>
          <p:cNvSpPr txBox="1">
            <a:spLocks/>
          </p:cNvSpPr>
          <p:nvPr/>
        </p:nvSpPr>
        <p:spPr>
          <a:xfrm>
            <a:off x="609600" y="1104900"/>
            <a:ext cx="10972800" cy="584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DCF21530-B038-DAB4-B6A0-7401E376E8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132380"/>
            <a:ext cx="10972800" cy="584017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1200">
                <a:solidFill>
                  <a:schemeClr val="tx1"/>
                </a:solidFill>
                <a:latin typeface="+mn-lt"/>
                <a:ea typeface="+mn-ea"/>
              </a:rPr>
              <a:t>Last fall, the Empowering UF program gathered a list of systems being used outside of myufl (PeopleSoft). The survey revealed items that will be addressed in one of the following four ways: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E69B01-6932-E105-F1BE-83AF6EDB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</p:spPr>
        <p:txBody>
          <a:bodyPr/>
          <a:lstStyle/>
          <a:p>
            <a:r>
              <a:rPr lang="en-US"/>
              <a:t>Survey Results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0989C9-E2CF-6D8C-E4D9-18C3E439D00C}"/>
              </a:ext>
            </a:extLst>
          </p:cNvPr>
          <p:cNvSpPr/>
          <p:nvPr/>
        </p:nvSpPr>
        <p:spPr>
          <a:xfrm>
            <a:off x="8519789" y="2624429"/>
            <a:ext cx="650566" cy="6505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EE5693F-5D11-FF7F-3662-12748178FD5E}"/>
              </a:ext>
            </a:extLst>
          </p:cNvPr>
          <p:cNvSpPr/>
          <p:nvPr/>
        </p:nvSpPr>
        <p:spPr>
          <a:xfrm>
            <a:off x="1838750" y="2822957"/>
            <a:ext cx="650566" cy="6505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DF7A52-7466-6AC7-27D1-EF6B47E7B96A}"/>
              </a:ext>
            </a:extLst>
          </p:cNvPr>
          <p:cNvSpPr txBox="1"/>
          <p:nvPr/>
        </p:nvSpPr>
        <p:spPr>
          <a:xfrm>
            <a:off x="1695385" y="4000297"/>
            <a:ext cx="4251808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/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/>
              <a:t>Intended for technical users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en-US" sz="1200"/>
              <a:t>To join the UF data community, visit data.ufl.edu, then click on “Onboarding”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9A683D-D9DE-30A6-51E6-5FCAA8EDB5A2}"/>
              </a:ext>
            </a:extLst>
          </p:cNvPr>
          <p:cNvSpPr txBox="1"/>
          <p:nvPr/>
        </p:nvSpPr>
        <p:spPr>
          <a:xfrm>
            <a:off x="7997791" y="2624229"/>
            <a:ext cx="3482984" cy="212365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US" altLang="en-US" sz="1200"/>
              <a:t>Systems that supplement the main ERP system, providing additional capabilities, working alongside the enterprise applications.</a:t>
            </a:r>
          </a:p>
          <a:p>
            <a:pPr>
              <a:defRPr/>
            </a:pPr>
            <a:endParaRPr lang="en-US" altLang="en-US" sz="120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en-US" sz="1200"/>
              <a:t>Owned and operated at the unit level  (not enterprise systems)</a:t>
            </a:r>
          </a:p>
          <a:p>
            <a:pPr>
              <a:defRPr/>
            </a:pPr>
            <a:r>
              <a:rPr lang="en-US" sz="1200"/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en-US" sz="1200"/>
              <a:t>This will be our primary focus of future meetings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en-US" sz="120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en-US" sz="1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BB46DE-CA0C-9BE3-406A-6578CB08F4AF}"/>
              </a:ext>
            </a:extLst>
          </p:cNvPr>
          <p:cNvSpPr txBox="1"/>
          <p:nvPr/>
        </p:nvSpPr>
        <p:spPr>
          <a:xfrm>
            <a:off x="1726914" y="3932393"/>
            <a:ext cx="3277750" cy="228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Data Feeds via UF One Lake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7E60AF-D486-490D-440C-930D3C5AFFCB}"/>
              </a:ext>
            </a:extLst>
          </p:cNvPr>
          <p:cNvGrpSpPr/>
          <p:nvPr/>
        </p:nvGrpSpPr>
        <p:grpSpPr>
          <a:xfrm>
            <a:off x="950543" y="3855965"/>
            <a:ext cx="650566" cy="650566"/>
            <a:chOff x="320542" y="3927401"/>
            <a:chExt cx="650566" cy="6505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D54174-9565-83E4-56B9-7D47344C440F}"/>
                </a:ext>
              </a:extLst>
            </p:cNvPr>
            <p:cNvGrpSpPr/>
            <p:nvPr/>
          </p:nvGrpSpPr>
          <p:grpSpPr>
            <a:xfrm>
              <a:off x="320542" y="3927401"/>
              <a:ext cx="650566" cy="650566"/>
              <a:chOff x="-1660457" y="1118930"/>
              <a:chExt cx="806110" cy="80611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08B962-E880-F469-E4DA-9BC0C96DFC9C}"/>
                  </a:ext>
                </a:extLst>
              </p:cNvPr>
              <p:cNvSpPr/>
              <p:nvPr/>
            </p:nvSpPr>
            <p:spPr bwMode="gray">
              <a:xfrm>
                <a:off x="-1660457" y="1118930"/>
                <a:ext cx="806110" cy="806110"/>
              </a:xfrm>
              <a:prstGeom prst="ellipse">
                <a:avLst/>
              </a:prstGeom>
              <a:solidFill>
                <a:schemeClr val="accent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45720" tIns="45720" rIns="4572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21A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38" name="Graphic 4">
                <a:extLst>
                  <a:ext uri="{FF2B5EF4-FFF2-40B4-BE49-F238E27FC236}">
                    <a16:creationId xmlns:a16="http://schemas.microsoft.com/office/drawing/2014/main" id="{F8333142-6801-1CAD-4D82-10B8F748F297}"/>
                  </a:ext>
                </a:extLst>
              </p:cNvPr>
              <p:cNvGrpSpPr/>
              <p:nvPr/>
            </p:nvGrpSpPr>
            <p:grpSpPr>
              <a:xfrm>
                <a:off x="-1628295" y="1151430"/>
                <a:ext cx="741757" cy="741057"/>
                <a:chOff x="7192516" y="4792617"/>
                <a:chExt cx="361674" cy="361333"/>
              </a:xfrm>
              <a:solidFill>
                <a:srgbClr val="FA4616"/>
              </a:solidFill>
            </p:grpSpPr>
            <p:sp>
              <p:nvSpPr>
                <p:cNvPr id="39" name="Graphic 4">
                  <a:extLst>
                    <a:ext uri="{FF2B5EF4-FFF2-40B4-BE49-F238E27FC236}">
                      <a16:creationId xmlns:a16="http://schemas.microsoft.com/office/drawing/2014/main" id="{29A5FF55-7E1D-F1E8-0F71-CD1E606BF620}"/>
                    </a:ext>
                  </a:extLst>
                </p:cNvPr>
                <p:cNvSpPr/>
                <p:nvPr/>
              </p:nvSpPr>
              <p:spPr>
                <a:xfrm>
                  <a:off x="7316477" y="4908806"/>
                  <a:ext cx="154636" cy="90652"/>
                </a:xfrm>
                <a:custGeom>
                  <a:avLst/>
                  <a:gdLst>
                    <a:gd name="connsiteX0" fmla="*/ 120770 w 154636"/>
                    <a:gd name="connsiteY0" fmla="*/ 15322 h 90652"/>
                    <a:gd name="connsiteX1" fmla="*/ 118853 w 154636"/>
                    <a:gd name="connsiteY1" fmla="*/ 15322 h 90652"/>
                    <a:gd name="connsiteX2" fmla="*/ 65817 w 154636"/>
                    <a:gd name="connsiteY2" fmla="*/ 0 h 90652"/>
                    <a:gd name="connsiteX3" fmla="*/ 4473 w 154636"/>
                    <a:gd name="connsiteY3" fmla="*/ 33197 h 90652"/>
                    <a:gd name="connsiteX4" fmla="*/ 0 w 154636"/>
                    <a:gd name="connsiteY4" fmla="*/ 40858 h 90652"/>
                    <a:gd name="connsiteX5" fmla="*/ 3195 w 154636"/>
                    <a:gd name="connsiteY5" fmla="*/ 49157 h 90652"/>
                    <a:gd name="connsiteX6" fmla="*/ 8946 w 154636"/>
                    <a:gd name="connsiteY6" fmla="*/ 50434 h 90652"/>
                    <a:gd name="connsiteX7" fmla="*/ 99683 w 154636"/>
                    <a:gd name="connsiteY7" fmla="*/ 35112 h 90652"/>
                    <a:gd name="connsiteX8" fmla="*/ 106073 w 154636"/>
                    <a:gd name="connsiteY8" fmla="*/ 38304 h 90652"/>
                    <a:gd name="connsiteX9" fmla="*/ 135466 w 154636"/>
                    <a:gd name="connsiteY9" fmla="*/ 90653 h 90652"/>
                    <a:gd name="connsiteX10" fmla="*/ 137384 w 154636"/>
                    <a:gd name="connsiteY10" fmla="*/ 90014 h 90652"/>
                    <a:gd name="connsiteX11" fmla="*/ 153358 w 154636"/>
                    <a:gd name="connsiteY11" fmla="*/ 90014 h 90652"/>
                    <a:gd name="connsiteX12" fmla="*/ 154636 w 154636"/>
                    <a:gd name="connsiteY12" fmla="*/ 90014 h 90652"/>
                    <a:gd name="connsiteX13" fmla="*/ 154636 w 154636"/>
                    <a:gd name="connsiteY13" fmla="*/ 14683 h 90652"/>
                    <a:gd name="connsiteX14" fmla="*/ 120770 w 154636"/>
                    <a:gd name="connsiteY14" fmla="*/ 14683 h 9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636" h="90652">
                      <a:moveTo>
                        <a:pt x="120770" y="15322"/>
                      </a:moveTo>
                      <a:cubicBezTo>
                        <a:pt x="120131" y="15322"/>
                        <a:pt x="119492" y="15322"/>
                        <a:pt x="118853" y="15322"/>
                      </a:cubicBezTo>
                      <a:lnTo>
                        <a:pt x="65817" y="0"/>
                      </a:lnTo>
                      <a:lnTo>
                        <a:pt x="4473" y="33197"/>
                      </a:lnTo>
                      <a:cubicBezTo>
                        <a:pt x="1917" y="35112"/>
                        <a:pt x="0" y="37666"/>
                        <a:pt x="0" y="40858"/>
                      </a:cubicBezTo>
                      <a:cubicBezTo>
                        <a:pt x="0" y="44050"/>
                        <a:pt x="1278" y="47242"/>
                        <a:pt x="3195" y="49157"/>
                      </a:cubicBezTo>
                      <a:cubicBezTo>
                        <a:pt x="4473" y="50434"/>
                        <a:pt x="6390" y="51072"/>
                        <a:pt x="8946" y="50434"/>
                      </a:cubicBezTo>
                      <a:lnTo>
                        <a:pt x="99683" y="35112"/>
                      </a:lnTo>
                      <a:cubicBezTo>
                        <a:pt x="102239" y="34474"/>
                        <a:pt x="104795" y="35751"/>
                        <a:pt x="106073" y="38304"/>
                      </a:cubicBezTo>
                      <a:lnTo>
                        <a:pt x="135466" y="90653"/>
                      </a:lnTo>
                      <a:cubicBezTo>
                        <a:pt x="136106" y="90653"/>
                        <a:pt x="136745" y="90014"/>
                        <a:pt x="137384" y="90014"/>
                      </a:cubicBezTo>
                      <a:lnTo>
                        <a:pt x="153358" y="90014"/>
                      </a:lnTo>
                      <a:cubicBezTo>
                        <a:pt x="153997" y="90014"/>
                        <a:pt x="154636" y="90014"/>
                        <a:pt x="154636" y="90014"/>
                      </a:cubicBezTo>
                      <a:lnTo>
                        <a:pt x="154636" y="14683"/>
                      </a:lnTo>
                      <a:lnTo>
                        <a:pt x="120770" y="14683"/>
                      </a:ln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21A5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Graphic 4">
                  <a:extLst>
                    <a:ext uri="{FF2B5EF4-FFF2-40B4-BE49-F238E27FC236}">
                      <a16:creationId xmlns:a16="http://schemas.microsoft.com/office/drawing/2014/main" id="{6C9E78F5-F6A8-7E15-4B4F-6C11AF5FEDC0}"/>
                    </a:ext>
                  </a:extLst>
                </p:cNvPr>
                <p:cNvSpPr/>
                <p:nvPr/>
              </p:nvSpPr>
              <p:spPr>
                <a:xfrm>
                  <a:off x="7192516" y="4792617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4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292659 w 361674"/>
                    <a:gd name="connsiteY5" fmla="*/ 222163 h 361333"/>
                    <a:gd name="connsiteX6" fmla="*/ 299049 w 361674"/>
                    <a:gd name="connsiteY6" fmla="*/ 228547 h 361333"/>
                    <a:gd name="connsiteX7" fmla="*/ 292659 w 361674"/>
                    <a:gd name="connsiteY7" fmla="*/ 234931 h 361333"/>
                    <a:gd name="connsiteX8" fmla="*/ 284991 w 361674"/>
                    <a:gd name="connsiteY8" fmla="*/ 234931 h 361333"/>
                    <a:gd name="connsiteX9" fmla="*/ 278601 w 361674"/>
                    <a:gd name="connsiteY9" fmla="*/ 228547 h 361333"/>
                    <a:gd name="connsiteX10" fmla="*/ 278601 w 361674"/>
                    <a:gd name="connsiteY10" fmla="*/ 218971 h 361333"/>
                    <a:gd name="connsiteX11" fmla="*/ 277323 w 361674"/>
                    <a:gd name="connsiteY11" fmla="*/ 218971 h 361333"/>
                    <a:gd name="connsiteX12" fmla="*/ 265821 w 361674"/>
                    <a:gd name="connsiteY12" fmla="*/ 218971 h 361333"/>
                    <a:gd name="connsiteX13" fmla="*/ 255597 w 361674"/>
                    <a:gd name="connsiteY13" fmla="*/ 245145 h 361333"/>
                    <a:gd name="connsiteX14" fmla="*/ 243456 w 361674"/>
                    <a:gd name="connsiteY14" fmla="*/ 248337 h 361333"/>
                    <a:gd name="connsiteX15" fmla="*/ 237706 w 361674"/>
                    <a:gd name="connsiteY15" fmla="*/ 247699 h 361333"/>
                    <a:gd name="connsiteX16" fmla="*/ 237706 w 361674"/>
                    <a:gd name="connsiteY16" fmla="*/ 247699 h 361333"/>
                    <a:gd name="connsiteX17" fmla="*/ 227482 w 361674"/>
                    <a:gd name="connsiteY17" fmla="*/ 261743 h 361333"/>
                    <a:gd name="connsiteX18" fmla="*/ 215980 w 361674"/>
                    <a:gd name="connsiteY18" fmla="*/ 264935 h 361333"/>
                    <a:gd name="connsiteX19" fmla="*/ 197449 w 361674"/>
                    <a:gd name="connsiteY19" fmla="*/ 255998 h 361333"/>
                    <a:gd name="connsiteX20" fmla="*/ 189782 w 361674"/>
                    <a:gd name="connsiteY20" fmla="*/ 263659 h 361333"/>
                    <a:gd name="connsiteX21" fmla="*/ 177641 w 361674"/>
                    <a:gd name="connsiteY21" fmla="*/ 266851 h 361333"/>
                    <a:gd name="connsiteX22" fmla="*/ 159748 w 361674"/>
                    <a:gd name="connsiteY22" fmla="*/ 258551 h 361333"/>
                    <a:gd name="connsiteX23" fmla="*/ 152720 w 361674"/>
                    <a:gd name="connsiteY23" fmla="*/ 264935 h 361333"/>
                    <a:gd name="connsiteX24" fmla="*/ 141857 w 361674"/>
                    <a:gd name="connsiteY24" fmla="*/ 268127 h 361333"/>
                    <a:gd name="connsiteX25" fmla="*/ 134828 w 361674"/>
                    <a:gd name="connsiteY25" fmla="*/ 266851 h 361333"/>
                    <a:gd name="connsiteX26" fmla="*/ 120770 w 361674"/>
                    <a:gd name="connsiteY26" fmla="*/ 255998 h 361333"/>
                    <a:gd name="connsiteX27" fmla="*/ 98405 w 361674"/>
                    <a:gd name="connsiteY27" fmla="*/ 218971 h 361333"/>
                    <a:gd name="connsiteX28" fmla="*/ 84348 w 361674"/>
                    <a:gd name="connsiteY28" fmla="*/ 218971 h 361333"/>
                    <a:gd name="connsiteX29" fmla="*/ 84348 w 361674"/>
                    <a:gd name="connsiteY29" fmla="*/ 228547 h 361333"/>
                    <a:gd name="connsiteX30" fmla="*/ 77958 w 361674"/>
                    <a:gd name="connsiteY30" fmla="*/ 234931 h 361333"/>
                    <a:gd name="connsiteX31" fmla="*/ 70289 w 361674"/>
                    <a:gd name="connsiteY31" fmla="*/ 234931 h 361333"/>
                    <a:gd name="connsiteX32" fmla="*/ 63899 w 361674"/>
                    <a:gd name="connsiteY32" fmla="*/ 228547 h 361333"/>
                    <a:gd name="connsiteX33" fmla="*/ 70289 w 361674"/>
                    <a:gd name="connsiteY33" fmla="*/ 222163 h 361333"/>
                    <a:gd name="connsiteX34" fmla="*/ 71568 w 361674"/>
                    <a:gd name="connsiteY34" fmla="*/ 222163 h 361333"/>
                    <a:gd name="connsiteX35" fmla="*/ 71568 w 361674"/>
                    <a:gd name="connsiteY35" fmla="*/ 107251 h 361333"/>
                    <a:gd name="connsiteX36" fmla="*/ 70289 w 361674"/>
                    <a:gd name="connsiteY36" fmla="*/ 107251 h 361333"/>
                    <a:gd name="connsiteX37" fmla="*/ 63899 w 361674"/>
                    <a:gd name="connsiteY37" fmla="*/ 100867 h 361333"/>
                    <a:gd name="connsiteX38" fmla="*/ 70289 w 361674"/>
                    <a:gd name="connsiteY38" fmla="*/ 94483 h 361333"/>
                    <a:gd name="connsiteX39" fmla="*/ 77958 w 361674"/>
                    <a:gd name="connsiteY39" fmla="*/ 94483 h 361333"/>
                    <a:gd name="connsiteX40" fmla="*/ 84348 w 361674"/>
                    <a:gd name="connsiteY40" fmla="*/ 100867 h 361333"/>
                    <a:gd name="connsiteX41" fmla="*/ 84348 w 361674"/>
                    <a:gd name="connsiteY41" fmla="*/ 118104 h 361333"/>
                    <a:gd name="connsiteX42" fmla="*/ 157832 w 361674"/>
                    <a:gd name="connsiteY42" fmla="*/ 118104 h 361333"/>
                    <a:gd name="connsiteX43" fmla="*/ 158471 w 361674"/>
                    <a:gd name="connsiteY43" fmla="*/ 118104 h 361333"/>
                    <a:gd name="connsiteX44" fmla="*/ 186587 w 361674"/>
                    <a:gd name="connsiteY44" fmla="*/ 102782 h 361333"/>
                    <a:gd name="connsiteX45" fmla="*/ 191059 w 361674"/>
                    <a:gd name="connsiteY45" fmla="*/ 102144 h 361333"/>
                    <a:gd name="connsiteX46" fmla="*/ 246013 w 361674"/>
                    <a:gd name="connsiteY46" fmla="*/ 118104 h 361333"/>
                    <a:gd name="connsiteX47" fmla="*/ 278601 w 361674"/>
                    <a:gd name="connsiteY47" fmla="*/ 118104 h 361333"/>
                    <a:gd name="connsiteX48" fmla="*/ 278601 w 361674"/>
                    <a:gd name="connsiteY48" fmla="*/ 100867 h 361333"/>
                    <a:gd name="connsiteX49" fmla="*/ 284991 w 361674"/>
                    <a:gd name="connsiteY49" fmla="*/ 94483 h 361333"/>
                    <a:gd name="connsiteX50" fmla="*/ 292659 w 361674"/>
                    <a:gd name="connsiteY50" fmla="*/ 94483 h 361333"/>
                    <a:gd name="connsiteX51" fmla="*/ 299049 w 361674"/>
                    <a:gd name="connsiteY51" fmla="*/ 100867 h 361333"/>
                    <a:gd name="connsiteX52" fmla="*/ 292659 w 361674"/>
                    <a:gd name="connsiteY52" fmla="*/ 107251 h 361333"/>
                    <a:gd name="connsiteX53" fmla="*/ 291381 w 361674"/>
                    <a:gd name="connsiteY53" fmla="*/ 107251 h 361333"/>
                    <a:gd name="connsiteX54" fmla="*/ 291381 w 361674"/>
                    <a:gd name="connsiteY54" fmla="*/ 222163 h 361333"/>
                    <a:gd name="connsiteX55" fmla="*/ 292659 w 361674"/>
                    <a:gd name="connsiteY55" fmla="*/ 222163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4"/>
                        <a:pt x="180836" y="361334"/>
                      </a:cubicBezTo>
                      <a:cubicBezTo>
                        <a:pt x="280518" y="361334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292659" y="222163"/>
                      </a:moveTo>
                      <a:cubicBezTo>
                        <a:pt x="296493" y="222163"/>
                        <a:pt x="299049" y="224716"/>
                        <a:pt x="299049" y="228547"/>
                      </a:cubicBezTo>
                      <a:cubicBezTo>
                        <a:pt x="299049" y="232377"/>
                        <a:pt x="296493" y="234931"/>
                        <a:pt x="292659" y="234931"/>
                      </a:cubicBezTo>
                      <a:lnTo>
                        <a:pt x="284991" y="234931"/>
                      </a:lnTo>
                      <a:cubicBezTo>
                        <a:pt x="281157" y="234931"/>
                        <a:pt x="278601" y="232377"/>
                        <a:pt x="278601" y="228547"/>
                      </a:cubicBezTo>
                      <a:lnTo>
                        <a:pt x="278601" y="218971"/>
                      </a:lnTo>
                      <a:cubicBezTo>
                        <a:pt x="277962" y="218971"/>
                        <a:pt x="277323" y="218971"/>
                        <a:pt x="277323" y="218971"/>
                      </a:cubicBezTo>
                      <a:lnTo>
                        <a:pt x="265821" y="218971"/>
                      </a:lnTo>
                      <a:cubicBezTo>
                        <a:pt x="268377" y="228547"/>
                        <a:pt x="264544" y="239399"/>
                        <a:pt x="255597" y="245145"/>
                      </a:cubicBezTo>
                      <a:cubicBezTo>
                        <a:pt x="251764" y="247060"/>
                        <a:pt x="247930" y="248337"/>
                        <a:pt x="243456" y="248337"/>
                      </a:cubicBezTo>
                      <a:cubicBezTo>
                        <a:pt x="241540" y="248337"/>
                        <a:pt x="239623" y="248337"/>
                        <a:pt x="237706" y="247699"/>
                      </a:cubicBezTo>
                      <a:cubicBezTo>
                        <a:pt x="237706" y="247699"/>
                        <a:pt x="237706" y="247699"/>
                        <a:pt x="237706" y="247699"/>
                      </a:cubicBezTo>
                      <a:cubicBezTo>
                        <a:pt x="236428" y="253444"/>
                        <a:pt x="233233" y="258551"/>
                        <a:pt x="227482" y="261743"/>
                      </a:cubicBezTo>
                      <a:cubicBezTo>
                        <a:pt x="223648" y="263659"/>
                        <a:pt x="219814" y="264935"/>
                        <a:pt x="215980" y="264935"/>
                      </a:cubicBezTo>
                      <a:cubicBezTo>
                        <a:pt x="208951" y="264935"/>
                        <a:pt x="201922" y="261743"/>
                        <a:pt x="197449" y="255998"/>
                      </a:cubicBezTo>
                      <a:cubicBezTo>
                        <a:pt x="195532" y="259190"/>
                        <a:pt x="192977" y="261743"/>
                        <a:pt x="189782" y="263659"/>
                      </a:cubicBezTo>
                      <a:cubicBezTo>
                        <a:pt x="185947" y="265574"/>
                        <a:pt x="182113" y="266851"/>
                        <a:pt x="177641" y="266851"/>
                      </a:cubicBezTo>
                      <a:cubicBezTo>
                        <a:pt x="170612" y="266851"/>
                        <a:pt x="164222" y="263659"/>
                        <a:pt x="159748" y="258551"/>
                      </a:cubicBezTo>
                      <a:cubicBezTo>
                        <a:pt x="157832" y="261105"/>
                        <a:pt x="155915" y="263020"/>
                        <a:pt x="152720" y="264935"/>
                      </a:cubicBezTo>
                      <a:cubicBezTo>
                        <a:pt x="149525" y="266851"/>
                        <a:pt x="145691" y="268127"/>
                        <a:pt x="141857" y="268127"/>
                      </a:cubicBezTo>
                      <a:cubicBezTo>
                        <a:pt x="139301" y="268127"/>
                        <a:pt x="137384" y="267489"/>
                        <a:pt x="134828" y="266851"/>
                      </a:cubicBezTo>
                      <a:cubicBezTo>
                        <a:pt x="129077" y="264935"/>
                        <a:pt x="123965" y="261105"/>
                        <a:pt x="120770" y="255998"/>
                      </a:cubicBezTo>
                      <a:lnTo>
                        <a:pt x="98405" y="218971"/>
                      </a:lnTo>
                      <a:lnTo>
                        <a:pt x="84348" y="218971"/>
                      </a:lnTo>
                      <a:lnTo>
                        <a:pt x="84348" y="228547"/>
                      </a:lnTo>
                      <a:cubicBezTo>
                        <a:pt x="84348" y="232377"/>
                        <a:pt x="81792" y="234931"/>
                        <a:pt x="77958" y="234931"/>
                      </a:cubicBezTo>
                      <a:lnTo>
                        <a:pt x="70289" y="234931"/>
                      </a:lnTo>
                      <a:cubicBezTo>
                        <a:pt x="66456" y="234931"/>
                        <a:pt x="63899" y="232377"/>
                        <a:pt x="63899" y="228547"/>
                      </a:cubicBezTo>
                      <a:cubicBezTo>
                        <a:pt x="63899" y="224716"/>
                        <a:pt x="66456" y="222163"/>
                        <a:pt x="70289" y="222163"/>
                      </a:cubicBezTo>
                      <a:lnTo>
                        <a:pt x="71568" y="222163"/>
                      </a:lnTo>
                      <a:lnTo>
                        <a:pt x="71568" y="107251"/>
                      </a:lnTo>
                      <a:lnTo>
                        <a:pt x="70289" y="107251"/>
                      </a:lnTo>
                      <a:cubicBezTo>
                        <a:pt x="66456" y="107251"/>
                        <a:pt x="63899" y="104697"/>
                        <a:pt x="63899" y="100867"/>
                      </a:cubicBezTo>
                      <a:cubicBezTo>
                        <a:pt x="63899" y="97037"/>
                        <a:pt x="66456" y="94483"/>
                        <a:pt x="70289" y="94483"/>
                      </a:cubicBezTo>
                      <a:lnTo>
                        <a:pt x="77958" y="94483"/>
                      </a:lnTo>
                      <a:cubicBezTo>
                        <a:pt x="81792" y="94483"/>
                        <a:pt x="84348" y="97037"/>
                        <a:pt x="84348" y="100867"/>
                      </a:cubicBezTo>
                      <a:lnTo>
                        <a:pt x="84348" y="118104"/>
                      </a:lnTo>
                      <a:lnTo>
                        <a:pt x="157832" y="118104"/>
                      </a:lnTo>
                      <a:cubicBezTo>
                        <a:pt x="157832" y="118104"/>
                        <a:pt x="158471" y="118104"/>
                        <a:pt x="158471" y="118104"/>
                      </a:cubicBezTo>
                      <a:lnTo>
                        <a:pt x="186587" y="102782"/>
                      </a:lnTo>
                      <a:cubicBezTo>
                        <a:pt x="187864" y="102144"/>
                        <a:pt x="189782" y="101505"/>
                        <a:pt x="191059" y="102144"/>
                      </a:cubicBezTo>
                      <a:lnTo>
                        <a:pt x="246013" y="118104"/>
                      </a:lnTo>
                      <a:lnTo>
                        <a:pt x="278601" y="118104"/>
                      </a:lnTo>
                      <a:lnTo>
                        <a:pt x="278601" y="100867"/>
                      </a:lnTo>
                      <a:cubicBezTo>
                        <a:pt x="278601" y="97037"/>
                        <a:pt x="281157" y="94483"/>
                        <a:pt x="284991" y="94483"/>
                      </a:cubicBezTo>
                      <a:lnTo>
                        <a:pt x="292659" y="94483"/>
                      </a:lnTo>
                      <a:cubicBezTo>
                        <a:pt x="296493" y="94483"/>
                        <a:pt x="299049" y="97037"/>
                        <a:pt x="299049" y="100867"/>
                      </a:cubicBezTo>
                      <a:cubicBezTo>
                        <a:pt x="299049" y="104697"/>
                        <a:pt x="296493" y="107251"/>
                        <a:pt x="292659" y="107251"/>
                      </a:cubicBezTo>
                      <a:lnTo>
                        <a:pt x="291381" y="107251"/>
                      </a:lnTo>
                      <a:lnTo>
                        <a:pt x="291381" y="222163"/>
                      </a:lnTo>
                      <a:lnTo>
                        <a:pt x="292659" y="222163"/>
                      </a:ln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21A5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6" name="Graphic 35" descr="Binary with solid fill">
              <a:extLst>
                <a:ext uri="{FF2B5EF4-FFF2-40B4-BE49-F238E27FC236}">
                  <a16:creationId xmlns:a16="http://schemas.microsoft.com/office/drawing/2014/main" id="{3B0049D1-BFD1-59AA-DECD-784D08317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4012" y="4060274"/>
              <a:ext cx="384819" cy="384819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B0F701-7426-E299-30F2-2E97417A1497}"/>
              </a:ext>
            </a:extLst>
          </p:cNvPr>
          <p:cNvSpPr txBox="1"/>
          <p:nvPr/>
        </p:nvSpPr>
        <p:spPr>
          <a:xfrm>
            <a:off x="1675070" y="4844383"/>
            <a:ext cx="3277750" cy="228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Reports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4FF69C-B80F-3CD1-EA7C-F66815B4E285}"/>
              </a:ext>
            </a:extLst>
          </p:cNvPr>
          <p:cNvGrpSpPr/>
          <p:nvPr/>
        </p:nvGrpSpPr>
        <p:grpSpPr>
          <a:xfrm>
            <a:off x="949625" y="4969320"/>
            <a:ext cx="650566" cy="650566"/>
            <a:chOff x="313464" y="5126482"/>
            <a:chExt cx="650566" cy="65056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A28FD0F-33D0-7984-DD1E-CE334FF3125D}"/>
                </a:ext>
              </a:extLst>
            </p:cNvPr>
            <p:cNvGrpSpPr/>
            <p:nvPr/>
          </p:nvGrpSpPr>
          <p:grpSpPr>
            <a:xfrm>
              <a:off x="313464" y="5126482"/>
              <a:ext cx="650566" cy="650566"/>
              <a:chOff x="-1660457" y="1118930"/>
              <a:chExt cx="806110" cy="80611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6C0F74B-963B-DF61-1BE0-AF95E9C48A41}"/>
                  </a:ext>
                </a:extLst>
              </p:cNvPr>
              <p:cNvSpPr/>
              <p:nvPr/>
            </p:nvSpPr>
            <p:spPr bwMode="gray">
              <a:xfrm>
                <a:off x="-1660457" y="1118930"/>
                <a:ext cx="806110" cy="806110"/>
              </a:xfrm>
              <a:prstGeom prst="ellipse">
                <a:avLst/>
              </a:prstGeom>
              <a:solidFill>
                <a:schemeClr val="accent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45720" tIns="45720" rIns="4572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21A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46" name="Graphic 4">
                <a:extLst>
                  <a:ext uri="{FF2B5EF4-FFF2-40B4-BE49-F238E27FC236}">
                    <a16:creationId xmlns:a16="http://schemas.microsoft.com/office/drawing/2014/main" id="{DCC1C4FE-BE5A-4F0C-8D57-03755137BCA5}"/>
                  </a:ext>
                </a:extLst>
              </p:cNvPr>
              <p:cNvGrpSpPr/>
              <p:nvPr/>
            </p:nvGrpSpPr>
            <p:grpSpPr>
              <a:xfrm>
                <a:off x="-1628281" y="1151417"/>
                <a:ext cx="741758" cy="741056"/>
                <a:chOff x="7192513" y="4792617"/>
                <a:chExt cx="361674" cy="361333"/>
              </a:xfrm>
              <a:solidFill>
                <a:srgbClr val="FA4616"/>
              </a:solidFill>
            </p:grpSpPr>
            <p:sp>
              <p:nvSpPr>
                <p:cNvPr id="47" name="Graphic 4">
                  <a:extLst>
                    <a:ext uri="{FF2B5EF4-FFF2-40B4-BE49-F238E27FC236}">
                      <a16:creationId xmlns:a16="http://schemas.microsoft.com/office/drawing/2014/main" id="{4C3DD903-186E-FF73-8B7A-6EDD8FACC7DC}"/>
                    </a:ext>
                  </a:extLst>
                </p:cNvPr>
                <p:cNvSpPr/>
                <p:nvPr/>
              </p:nvSpPr>
              <p:spPr>
                <a:xfrm>
                  <a:off x="7316477" y="4908806"/>
                  <a:ext cx="154636" cy="90652"/>
                </a:xfrm>
                <a:custGeom>
                  <a:avLst/>
                  <a:gdLst>
                    <a:gd name="connsiteX0" fmla="*/ 120770 w 154636"/>
                    <a:gd name="connsiteY0" fmla="*/ 15322 h 90652"/>
                    <a:gd name="connsiteX1" fmla="*/ 118853 w 154636"/>
                    <a:gd name="connsiteY1" fmla="*/ 15322 h 90652"/>
                    <a:gd name="connsiteX2" fmla="*/ 65817 w 154636"/>
                    <a:gd name="connsiteY2" fmla="*/ 0 h 90652"/>
                    <a:gd name="connsiteX3" fmla="*/ 4473 w 154636"/>
                    <a:gd name="connsiteY3" fmla="*/ 33197 h 90652"/>
                    <a:gd name="connsiteX4" fmla="*/ 0 w 154636"/>
                    <a:gd name="connsiteY4" fmla="*/ 40858 h 90652"/>
                    <a:gd name="connsiteX5" fmla="*/ 3195 w 154636"/>
                    <a:gd name="connsiteY5" fmla="*/ 49157 h 90652"/>
                    <a:gd name="connsiteX6" fmla="*/ 8946 w 154636"/>
                    <a:gd name="connsiteY6" fmla="*/ 50434 h 90652"/>
                    <a:gd name="connsiteX7" fmla="*/ 99683 w 154636"/>
                    <a:gd name="connsiteY7" fmla="*/ 35112 h 90652"/>
                    <a:gd name="connsiteX8" fmla="*/ 106073 w 154636"/>
                    <a:gd name="connsiteY8" fmla="*/ 38304 h 90652"/>
                    <a:gd name="connsiteX9" fmla="*/ 135466 w 154636"/>
                    <a:gd name="connsiteY9" fmla="*/ 90653 h 90652"/>
                    <a:gd name="connsiteX10" fmla="*/ 137384 w 154636"/>
                    <a:gd name="connsiteY10" fmla="*/ 90014 h 90652"/>
                    <a:gd name="connsiteX11" fmla="*/ 153358 w 154636"/>
                    <a:gd name="connsiteY11" fmla="*/ 90014 h 90652"/>
                    <a:gd name="connsiteX12" fmla="*/ 154636 w 154636"/>
                    <a:gd name="connsiteY12" fmla="*/ 90014 h 90652"/>
                    <a:gd name="connsiteX13" fmla="*/ 154636 w 154636"/>
                    <a:gd name="connsiteY13" fmla="*/ 14683 h 90652"/>
                    <a:gd name="connsiteX14" fmla="*/ 120770 w 154636"/>
                    <a:gd name="connsiteY14" fmla="*/ 14683 h 9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636" h="90652">
                      <a:moveTo>
                        <a:pt x="120770" y="15322"/>
                      </a:moveTo>
                      <a:cubicBezTo>
                        <a:pt x="120131" y="15322"/>
                        <a:pt x="119492" y="15322"/>
                        <a:pt x="118853" y="15322"/>
                      </a:cubicBezTo>
                      <a:lnTo>
                        <a:pt x="65817" y="0"/>
                      </a:lnTo>
                      <a:lnTo>
                        <a:pt x="4473" y="33197"/>
                      </a:lnTo>
                      <a:cubicBezTo>
                        <a:pt x="1917" y="35112"/>
                        <a:pt x="0" y="37666"/>
                        <a:pt x="0" y="40858"/>
                      </a:cubicBezTo>
                      <a:cubicBezTo>
                        <a:pt x="0" y="44050"/>
                        <a:pt x="1278" y="47242"/>
                        <a:pt x="3195" y="49157"/>
                      </a:cubicBezTo>
                      <a:cubicBezTo>
                        <a:pt x="4473" y="50434"/>
                        <a:pt x="6390" y="51072"/>
                        <a:pt x="8946" y="50434"/>
                      </a:cubicBezTo>
                      <a:lnTo>
                        <a:pt x="99683" y="35112"/>
                      </a:lnTo>
                      <a:cubicBezTo>
                        <a:pt x="102239" y="34474"/>
                        <a:pt x="104795" y="35751"/>
                        <a:pt x="106073" y="38304"/>
                      </a:cubicBezTo>
                      <a:lnTo>
                        <a:pt x="135466" y="90653"/>
                      </a:lnTo>
                      <a:cubicBezTo>
                        <a:pt x="136106" y="90653"/>
                        <a:pt x="136745" y="90014"/>
                        <a:pt x="137384" y="90014"/>
                      </a:cubicBezTo>
                      <a:lnTo>
                        <a:pt x="153358" y="90014"/>
                      </a:lnTo>
                      <a:cubicBezTo>
                        <a:pt x="153997" y="90014"/>
                        <a:pt x="154636" y="90014"/>
                        <a:pt x="154636" y="90014"/>
                      </a:cubicBezTo>
                      <a:lnTo>
                        <a:pt x="154636" y="14683"/>
                      </a:lnTo>
                      <a:lnTo>
                        <a:pt x="120770" y="14683"/>
                      </a:ln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21A5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raphic 4">
                  <a:extLst>
                    <a:ext uri="{FF2B5EF4-FFF2-40B4-BE49-F238E27FC236}">
                      <a16:creationId xmlns:a16="http://schemas.microsoft.com/office/drawing/2014/main" id="{F3A98A98-4513-418C-782E-66E04236A1BF}"/>
                    </a:ext>
                  </a:extLst>
                </p:cNvPr>
                <p:cNvSpPr/>
                <p:nvPr/>
              </p:nvSpPr>
              <p:spPr>
                <a:xfrm>
                  <a:off x="7275582" y="4924128"/>
                  <a:ext cx="169333" cy="123630"/>
                </a:xfrm>
                <a:custGeom>
                  <a:avLst/>
                  <a:gdLst>
                    <a:gd name="connsiteX0" fmla="*/ 137384 w 169333"/>
                    <a:gd name="connsiteY0" fmla="*/ 33197 h 123630"/>
                    <a:gd name="connsiteX1" fmla="*/ 51119 w 169333"/>
                    <a:gd name="connsiteY1" fmla="*/ 47880 h 123630"/>
                    <a:gd name="connsiteX2" fmla="*/ 35145 w 169333"/>
                    <a:gd name="connsiteY2" fmla="*/ 43411 h 123630"/>
                    <a:gd name="connsiteX3" fmla="*/ 27477 w 169333"/>
                    <a:gd name="connsiteY3" fmla="*/ 25536 h 123630"/>
                    <a:gd name="connsiteX4" fmla="*/ 38340 w 169333"/>
                    <a:gd name="connsiteY4" fmla="*/ 6384 h 123630"/>
                    <a:gd name="connsiteX5" fmla="*/ 50481 w 169333"/>
                    <a:gd name="connsiteY5" fmla="*/ 0 h 123630"/>
                    <a:gd name="connsiteX6" fmla="*/ 0 w 169333"/>
                    <a:gd name="connsiteY6" fmla="*/ 0 h 123630"/>
                    <a:gd name="connsiteX7" fmla="*/ 0 w 169333"/>
                    <a:gd name="connsiteY7" fmla="*/ 74693 h 123630"/>
                    <a:gd name="connsiteX8" fmla="*/ 17253 w 169333"/>
                    <a:gd name="connsiteY8" fmla="*/ 74693 h 123630"/>
                    <a:gd name="connsiteX9" fmla="*/ 23004 w 169333"/>
                    <a:gd name="connsiteY9" fmla="*/ 77885 h 123630"/>
                    <a:gd name="connsiteX10" fmla="*/ 46647 w 169333"/>
                    <a:gd name="connsiteY10" fmla="*/ 117465 h 123630"/>
                    <a:gd name="connsiteX11" fmla="*/ 53676 w 169333"/>
                    <a:gd name="connsiteY11" fmla="*/ 123211 h 123630"/>
                    <a:gd name="connsiteX12" fmla="*/ 61343 w 169333"/>
                    <a:gd name="connsiteY12" fmla="*/ 122573 h 123630"/>
                    <a:gd name="connsiteX13" fmla="*/ 63899 w 169333"/>
                    <a:gd name="connsiteY13" fmla="*/ 109805 h 123630"/>
                    <a:gd name="connsiteX14" fmla="*/ 58148 w 169333"/>
                    <a:gd name="connsiteY14" fmla="*/ 101505 h 123630"/>
                    <a:gd name="connsiteX15" fmla="*/ 60066 w 169333"/>
                    <a:gd name="connsiteY15" fmla="*/ 92568 h 123630"/>
                    <a:gd name="connsiteX16" fmla="*/ 69012 w 169333"/>
                    <a:gd name="connsiteY16" fmla="*/ 94483 h 123630"/>
                    <a:gd name="connsiteX17" fmla="*/ 74763 w 169333"/>
                    <a:gd name="connsiteY17" fmla="*/ 102782 h 123630"/>
                    <a:gd name="connsiteX18" fmla="*/ 74763 w 169333"/>
                    <a:gd name="connsiteY18" fmla="*/ 102782 h 123630"/>
                    <a:gd name="connsiteX19" fmla="*/ 74763 w 169333"/>
                    <a:gd name="connsiteY19" fmla="*/ 102782 h 123630"/>
                    <a:gd name="connsiteX20" fmla="*/ 74763 w 169333"/>
                    <a:gd name="connsiteY20" fmla="*/ 102782 h 123630"/>
                    <a:gd name="connsiteX21" fmla="*/ 83708 w 169333"/>
                    <a:gd name="connsiteY21" fmla="*/ 117465 h 123630"/>
                    <a:gd name="connsiteX22" fmla="*/ 98405 w 169333"/>
                    <a:gd name="connsiteY22" fmla="*/ 121296 h 123630"/>
                    <a:gd name="connsiteX23" fmla="*/ 102239 w 169333"/>
                    <a:gd name="connsiteY23" fmla="*/ 107251 h 123630"/>
                    <a:gd name="connsiteX24" fmla="*/ 86903 w 169333"/>
                    <a:gd name="connsiteY24" fmla="*/ 81715 h 123630"/>
                    <a:gd name="connsiteX25" fmla="*/ 88820 w 169333"/>
                    <a:gd name="connsiteY25" fmla="*/ 72777 h 123630"/>
                    <a:gd name="connsiteX26" fmla="*/ 97766 w 169333"/>
                    <a:gd name="connsiteY26" fmla="*/ 74693 h 123630"/>
                    <a:gd name="connsiteX27" fmla="*/ 99683 w 169333"/>
                    <a:gd name="connsiteY27" fmla="*/ 78523 h 123630"/>
                    <a:gd name="connsiteX28" fmla="*/ 100322 w 169333"/>
                    <a:gd name="connsiteY28" fmla="*/ 79161 h 123630"/>
                    <a:gd name="connsiteX29" fmla="*/ 112463 w 169333"/>
                    <a:gd name="connsiteY29" fmla="*/ 100229 h 123630"/>
                    <a:gd name="connsiteX30" fmla="*/ 112463 w 169333"/>
                    <a:gd name="connsiteY30" fmla="*/ 100867 h 123630"/>
                    <a:gd name="connsiteX31" fmla="*/ 121409 w 169333"/>
                    <a:gd name="connsiteY31" fmla="*/ 115550 h 123630"/>
                    <a:gd name="connsiteX32" fmla="*/ 136106 w 169333"/>
                    <a:gd name="connsiteY32" fmla="*/ 119381 h 123630"/>
                    <a:gd name="connsiteX33" fmla="*/ 138662 w 169333"/>
                    <a:gd name="connsiteY33" fmla="*/ 105336 h 123630"/>
                    <a:gd name="connsiteX34" fmla="*/ 113102 w 169333"/>
                    <a:gd name="connsiteY34" fmla="*/ 61925 h 123630"/>
                    <a:gd name="connsiteX35" fmla="*/ 115658 w 169333"/>
                    <a:gd name="connsiteY35" fmla="*/ 52987 h 123630"/>
                    <a:gd name="connsiteX36" fmla="*/ 124604 w 169333"/>
                    <a:gd name="connsiteY36" fmla="*/ 55541 h 123630"/>
                    <a:gd name="connsiteX37" fmla="*/ 150164 w 169333"/>
                    <a:gd name="connsiteY37" fmla="*/ 98952 h 123630"/>
                    <a:gd name="connsiteX38" fmla="*/ 156553 w 169333"/>
                    <a:gd name="connsiteY38" fmla="*/ 104059 h 123630"/>
                    <a:gd name="connsiteX39" fmla="*/ 164222 w 169333"/>
                    <a:gd name="connsiteY39" fmla="*/ 102782 h 123630"/>
                    <a:gd name="connsiteX40" fmla="*/ 168056 w 169333"/>
                    <a:gd name="connsiteY40" fmla="*/ 88099 h 123630"/>
                    <a:gd name="connsiteX41" fmla="*/ 137384 w 169333"/>
                    <a:gd name="connsiteY41" fmla="*/ 33197 h 12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69333" h="123630">
                      <a:moveTo>
                        <a:pt x="137384" y="33197"/>
                      </a:moveTo>
                      <a:lnTo>
                        <a:pt x="51119" y="47880"/>
                      </a:lnTo>
                      <a:cubicBezTo>
                        <a:pt x="44730" y="48518"/>
                        <a:pt x="39618" y="47241"/>
                        <a:pt x="35145" y="43411"/>
                      </a:cubicBezTo>
                      <a:cubicBezTo>
                        <a:pt x="30033" y="38942"/>
                        <a:pt x="27477" y="32558"/>
                        <a:pt x="27477" y="25536"/>
                      </a:cubicBezTo>
                      <a:cubicBezTo>
                        <a:pt x="27477" y="17875"/>
                        <a:pt x="31950" y="10853"/>
                        <a:pt x="38340" y="6384"/>
                      </a:cubicBezTo>
                      <a:lnTo>
                        <a:pt x="50481" y="0"/>
                      </a:lnTo>
                      <a:lnTo>
                        <a:pt x="0" y="0"/>
                      </a:lnTo>
                      <a:lnTo>
                        <a:pt x="0" y="74693"/>
                      </a:lnTo>
                      <a:lnTo>
                        <a:pt x="17253" y="74693"/>
                      </a:lnTo>
                      <a:cubicBezTo>
                        <a:pt x="19809" y="74693"/>
                        <a:pt x="21726" y="75969"/>
                        <a:pt x="23004" y="77885"/>
                      </a:cubicBezTo>
                      <a:lnTo>
                        <a:pt x="46647" y="117465"/>
                      </a:lnTo>
                      <a:cubicBezTo>
                        <a:pt x="47925" y="120019"/>
                        <a:pt x="50481" y="121934"/>
                        <a:pt x="53676" y="123211"/>
                      </a:cubicBezTo>
                      <a:cubicBezTo>
                        <a:pt x="56232" y="123849"/>
                        <a:pt x="58788" y="123849"/>
                        <a:pt x="61343" y="122573"/>
                      </a:cubicBezTo>
                      <a:cubicBezTo>
                        <a:pt x="67094" y="119381"/>
                        <a:pt x="66456" y="113635"/>
                        <a:pt x="63899" y="109805"/>
                      </a:cubicBezTo>
                      <a:lnTo>
                        <a:pt x="58148" y="101505"/>
                      </a:lnTo>
                      <a:cubicBezTo>
                        <a:pt x="56232" y="98313"/>
                        <a:pt x="56871" y="94483"/>
                        <a:pt x="60066" y="92568"/>
                      </a:cubicBezTo>
                      <a:cubicBezTo>
                        <a:pt x="63261" y="90653"/>
                        <a:pt x="67094" y="91291"/>
                        <a:pt x="69012" y="94483"/>
                      </a:cubicBezTo>
                      <a:lnTo>
                        <a:pt x="74763" y="102782"/>
                      </a:lnTo>
                      <a:cubicBezTo>
                        <a:pt x="74763" y="102782"/>
                        <a:pt x="74763" y="102782"/>
                        <a:pt x="74763" y="102782"/>
                      </a:cubicBezTo>
                      <a:cubicBezTo>
                        <a:pt x="74763" y="102782"/>
                        <a:pt x="74763" y="102782"/>
                        <a:pt x="74763" y="102782"/>
                      </a:cubicBezTo>
                      <a:cubicBezTo>
                        <a:pt x="74763" y="102782"/>
                        <a:pt x="74763" y="102782"/>
                        <a:pt x="74763" y="102782"/>
                      </a:cubicBezTo>
                      <a:lnTo>
                        <a:pt x="83708" y="117465"/>
                      </a:lnTo>
                      <a:cubicBezTo>
                        <a:pt x="86903" y="122573"/>
                        <a:pt x="93293" y="123849"/>
                        <a:pt x="98405" y="121296"/>
                      </a:cubicBezTo>
                      <a:cubicBezTo>
                        <a:pt x="103517" y="118104"/>
                        <a:pt x="104795" y="112358"/>
                        <a:pt x="102239" y="107251"/>
                      </a:cubicBezTo>
                      <a:lnTo>
                        <a:pt x="86903" y="81715"/>
                      </a:lnTo>
                      <a:cubicBezTo>
                        <a:pt x="84986" y="78523"/>
                        <a:pt x="86264" y="74693"/>
                        <a:pt x="88820" y="72777"/>
                      </a:cubicBezTo>
                      <a:cubicBezTo>
                        <a:pt x="92015" y="70862"/>
                        <a:pt x="95849" y="72139"/>
                        <a:pt x="97766" y="74693"/>
                      </a:cubicBezTo>
                      <a:lnTo>
                        <a:pt x="99683" y="78523"/>
                      </a:lnTo>
                      <a:cubicBezTo>
                        <a:pt x="99683" y="78523"/>
                        <a:pt x="100322" y="79161"/>
                        <a:pt x="100322" y="79161"/>
                      </a:cubicBezTo>
                      <a:lnTo>
                        <a:pt x="112463" y="100229"/>
                      </a:lnTo>
                      <a:cubicBezTo>
                        <a:pt x="112463" y="100229"/>
                        <a:pt x="112463" y="100229"/>
                        <a:pt x="112463" y="100867"/>
                      </a:cubicBezTo>
                      <a:lnTo>
                        <a:pt x="121409" y="115550"/>
                      </a:lnTo>
                      <a:cubicBezTo>
                        <a:pt x="124604" y="120657"/>
                        <a:pt x="130994" y="122573"/>
                        <a:pt x="136106" y="119381"/>
                      </a:cubicBezTo>
                      <a:cubicBezTo>
                        <a:pt x="141857" y="116189"/>
                        <a:pt x="141217" y="109805"/>
                        <a:pt x="138662" y="105336"/>
                      </a:cubicBezTo>
                      <a:lnTo>
                        <a:pt x="113102" y="61925"/>
                      </a:lnTo>
                      <a:cubicBezTo>
                        <a:pt x="111185" y="58733"/>
                        <a:pt x="112463" y="54902"/>
                        <a:pt x="115658" y="52987"/>
                      </a:cubicBezTo>
                      <a:cubicBezTo>
                        <a:pt x="118853" y="51072"/>
                        <a:pt x="122687" y="52349"/>
                        <a:pt x="124604" y="55541"/>
                      </a:cubicBezTo>
                      <a:lnTo>
                        <a:pt x="150164" y="98952"/>
                      </a:lnTo>
                      <a:cubicBezTo>
                        <a:pt x="151442" y="101505"/>
                        <a:pt x="153997" y="102782"/>
                        <a:pt x="156553" y="104059"/>
                      </a:cubicBezTo>
                      <a:cubicBezTo>
                        <a:pt x="159110" y="104697"/>
                        <a:pt x="162305" y="104059"/>
                        <a:pt x="164222" y="102782"/>
                      </a:cubicBezTo>
                      <a:cubicBezTo>
                        <a:pt x="169333" y="99590"/>
                        <a:pt x="170612" y="93206"/>
                        <a:pt x="168056" y="88099"/>
                      </a:cubicBezTo>
                      <a:lnTo>
                        <a:pt x="137384" y="33197"/>
                      </a:ln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21A5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raphic 4">
                  <a:extLst>
                    <a:ext uri="{FF2B5EF4-FFF2-40B4-BE49-F238E27FC236}">
                      <a16:creationId xmlns:a16="http://schemas.microsoft.com/office/drawing/2014/main" id="{B9886021-50FD-9E8D-195F-6A8EEA3F2E59}"/>
                    </a:ext>
                  </a:extLst>
                </p:cNvPr>
                <p:cNvSpPr/>
                <p:nvPr/>
              </p:nvSpPr>
              <p:spPr>
                <a:xfrm>
                  <a:off x="7192513" y="4792617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4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292659 w 361674"/>
                    <a:gd name="connsiteY5" fmla="*/ 222163 h 361333"/>
                    <a:gd name="connsiteX6" fmla="*/ 299049 w 361674"/>
                    <a:gd name="connsiteY6" fmla="*/ 228547 h 361333"/>
                    <a:gd name="connsiteX7" fmla="*/ 292659 w 361674"/>
                    <a:gd name="connsiteY7" fmla="*/ 234931 h 361333"/>
                    <a:gd name="connsiteX8" fmla="*/ 284991 w 361674"/>
                    <a:gd name="connsiteY8" fmla="*/ 234931 h 361333"/>
                    <a:gd name="connsiteX9" fmla="*/ 278601 w 361674"/>
                    <a:gd name="connsiteY9" fmla="*/ 228547 h 361333"/>
                    <a:gd name="connsiteX10" fmla="*/ 278601 w 361674"/>
                    <a:gd name="connsiteY10" fmla="*/ 218971 h 361333"/>
                    <a:gd name="connsiteX11" fmla="*/ 277323 w 361674"/>
                    <a:gd name="connsiteY11" fmla="*/ 218971 h 361333"/>
                    <a:gd name="connsiteX12" fmla="*/ 265821 w 361674"/>
                    <a:gd name="connsiteY12" fmla="*/ 218971 h 361333"/>
                    <a:gd name="connsiteX13" fmla="*/ 255597 w 361674"/>
                    <a:gd name="connsiteY13" fmla="*/ 245145 h 361333"/>
                    <a:gd name="connsiteX14" fmla="*/ 243456 w 361674"/>
                    <a:gd name="connsiteY14" fmla="*/ 248337 h 361333"/>
                    <a:gd name="connsiteX15" fmla="*/ 237706 w 361674"/>
                    <a:gd name="connsiteY15" fmla="*/ 247699 h 361333"/>
                    <a:gd name="connsiteX16" fmla="*/ 237706 w 361674"/>
                    <a:gd name="connsiteY16" fmla="*/ 247699 h 361333"/>
                    <a:gd name="connsiteX17" fmla="*/ 227482 w 361674"/>
                    <a:gd name="connsiteY17" fmla="*/ 261743 h 361333"/>
                    <a:gd name="connsiteX18" fmla="*/ 215980 w 361674"/>
                    <a:gd name="connsiteY18" fmla="*/ 264935 h 361333"/>
                    <a:gd name="connsiteX19" fmla="*/ 197449 w 361674"/>
                    <a:gd name="connsiteY19" fmla="*/ 255998 h 361333"/>
                    <a:gd name="connsiteX20" fmla="*/ 189782 w 361674"/>
                    <a:gd name="connsiteY20" fmla="*/ 263659 h 361333"/>
                    <a:gd name="connsiteX21" fmla="*/ 177641 w 361674"/>
                    <a:gd name="connsiteY21" fmla="*/ 266851 h 361333"/>
                    <a:gd name="connsiteX22" fmla="*/ 159748 w 361674"/>
                    <a:gd name="connsiteY22" fmla="*/ 258551 h 361333"/>
                    <a:gd name="connsiteX23" fmla="*/ 152720 w 361674"/>
                    <a:gd name="connsiteY23" fmla="*/ 264935 h 361333"/>
                    <a:gd name="connsiteX24" fmla="*/ 141857 w 361674"/>
                    <a:gd name="connsiteY24" fmla="*/ 268127 h 361333"/>
                    <a:gd name="connsiteX25" fmla="*/ 134828 w 361674"/>
                    <a:gd name="connsiteY25" fmla="*/ 266851 h 361333"/>
                    <a:gd name="connsiteX26" fmla="*/ 120770 w 361674"/>
                    <a:gd name="connsiteY26" fmla="*/ 255998 h 361333"/>
                    <a:gd name="connsiteX27" fmla="*/ 98405 w 361674"/>
                    <a:gd name="connsiteY27" fmla="*/ 218971 h 361333"/>
                    <a:gd name="connsiteX28" fmla="*/ 84348 w 361674"/>
                    <a:gd name="connsiteY28" fmla="*/ 218971 h 361333"/>
                    <a:gd name="connsiteX29" fmla="*/ 84348 w 361674"/>
                    <a:gd name="connsiteY29" fmla="*/ 228547 h 361333"/>
                    <a:gd name="connsiteX30" fmla="*/ 77958 w 361674"/>
                    <a:gd name="connsiteY30" fmla="*/ 234931 h 361333"/>
                    <a:gd name="connsiteX31" fmla="*/ 70289 w 361674"/>
                    <a:gd name="connsiteY31" fmla="*/ 234931 h 361333"/>
                    <a:gd name="connsiteX32" fmla="*/ 63899 w 361674"/>
                    <a:gd name="connsiteY32" fmla="*/ 228547 h 361333"/>
                    <a:gd name="connsiteX33" fmla="*/ 70289 w 361674"/>
                    <a:gd name="connsiteY33" fmla="*/ 222163 h 361333"/>
                    <a:gd name="connsiteX34" fmla="*/ 71568 w 361674"/>
                    <a:gd name="connsiteY34" fmla="*/ 222163 h 361333"/>
                    <a:gd name="connsiteX35" fmla="*/ 71568 w 361674"/>
                    <a:gd name="connsiteY35" fmla="*/ 107251 h 361333"/>
                    <a:gd name="connsiteX36" fmla="*/ 70289 w 361674"/>
                    <a:gd name="connsiteY36" fmla="*/ 107251 h 361333"/>
                    <a:gd name="connsiteX37" fmla="*/ 63899 w 361674"/>
                    <a:gd name="connsiteY37" fmla="*/ 100867 h 361333"/>
                    <a:gd name="connsiteX38" fmla="*/ 70289 w 361674"/>
                    <a:gd name="connsiteY38" fmla="*/ 94483 h 361333"/>
                    <a:gd name="connsiteX39" fmla="*/ 77958 w 361674"/>
                    <a:gd name="connsiteY39" fmla="*/ 94483 h 361333"/>
                    <a:gd name="connsiteX40" fmla="*/ 84348 w 361674"/>
                    <a:gd name="connsiteY40" fmla="*/ 100867 h 361333"/>
                    <a:gd name="connsiteX41" fmla="*/ 84348 w 361674"/>
                    <a:gd name="connsiteY41" fmla="*/ 118104 h 361333"/>
                    <a:gd name="connsiteX42" fmla="*/ 157832 w 361674"/>
                    <a:gd name="connsiteY42" fmla="*/ 118104 h 361333"/>
                    <a:gd name="connsiteX43" fmla="*/ 158471 w 361674"/>
                    <a:gd name="connsiteY43" fmla="*/ 118104 h 361333"/>
                    <a:gd name="connsiteX44" fmla="*/ 186587 w 361674"/>
                    <a:gd name="connsiteY44" fmla="*/ 102782 h 361333"/>
                    <a:gd name="connsiteX45" fmla="*/ 191059 w 361674"/>
                    <a:gd name="connsiteY45" fmla="*/ 102144 h 361333"/>
                    <a:gd name="connsiteX46" fmla="*/ 246013 w 361674"/>
                    <a:gd name="connsiteY46" fmla="*/ 118104 h 361333"/>
                    <a:gd name="connsiteX47" fmla="*/ 278601 w 361674"/>
                    <a:gd name="connsiteY47" fmla="*/ 118104 h 361333"/>
                    <a:gd name="connsiteX48" fmla="*/ 278601 w 361674"/>
                    <a:gd name="connsiteY48" fmla="*/ 100867 h 361333"/>
                    <a:gd name="connsiteX49" fmla="*/ 284991 w 361674"/>
                    <a:gd name="connsiteY49" fmla="*/ 94483 h 361333"/>
                    <a:gd name="connsiteX50" fmla="*/ 292659 w 361674"/>
                    <a:gd name="connsiteY50" fmla="*/ 94483 h 361333"/>
                    <a:gd name="connsiteX51" fmla="*/ 299049 w 361674"/>
                    <a:gd name="connsiteY51" fmla="*/ 100867 h 361333"/>
                    <a:gd name="connsiteX52" fmla="*/ 292659 w 361674"/>
                    <a:gd name="connsiteY52" fmla="*/ 107251 h 361333"/>
                    <a:gd name="connsiteX53" fmla="*/ 291381 w 361674"/>
                    <a:gd name="connsiteY53" fmla="*/ 107251 h 361333"/>
                    <a:gd name="connsiteX54" fmla="*/ 291381 w 361674"/>
                    <a:gd name="connsiteY54" fmla="*/ 222163 h 361333"/>
                    <a:gd name="connsiteX55" fmla="*/ 292659 w 361674"/>
                    <a:gd name="connsiteY55" fmla="*/ 222163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4"/>
                        <a:pt x="180836" y="361334"/>
                      </a:cubicBezTo>
                      <a:cubicBezTo>
                        <a:pt x="280518" y="361334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292659" y="222163"/>
                      </a:moveTo>
                      <a:cubicBezTo>
                        <a:pt x="296493" y="222163"/>
                        <a:pt x="299049" y="224716"/>
                        <a:pt x="299049" y="228547"/>
                      </a:cubicBezTo>
                      <a:cubicBezTo>
                        <a:pt x="299049" y="232377"/>
                        <a:pt x="296493" y="234931"/>
                        <a:pt x="292659" y="234931"/>
                      </a:cubicBezTo>
                      <a:lnTo>
                        <a:pt x="284991" y="234931"/>
                      </a:lnTo>
                      <a:cubicBezTo>
                        <a:pt x="281157" y="234931"/>
                        <a:pt x="278601" y="232377"/>
                        <a:pt x="278601" y="228547"/>
                      </a:cubicBezTo>
                      <a:lnTo>
                        <a:pt x="278601" y="218971"/>
                      </a:lnTo>
                      <a:cubicBezTo>
                        <a:pt x="277962" y="218971"/>
                        <a:pt x="277323" y="218971"/>
                        <a:pt x="277323" y="218971"/>
                      </a:cubicBezTo>
                      <a:lnTo>
                        <a:pt x="265821" y="218971"/>
                      </a:lnTo>
                      <a:cubicBezTo>
                        <a:pt x="268377" y="228547"/>
                        <a:pt x="264544" y="239399"/>
                        <a:pt x="255597" y="245145"/>
                      </a:cubicBezTo>
                      <a:cubicBezTo>
                        <a:pt x="251764" y="247060"/>
                        <a:pt x="247930" y="248337"/>
                        <a:pt x="243456" y="248337"/>
                      </a:cubicBezTo>
                      <a:cubicBezTo>
                        <a:pt x="241540" y="248337"/>
                        <a:pt x="239623" y="248337"/>
                        <a:pt x="237706" y="247699"/>
                      </a:cubicBezTo>
                      <a:cubicBezTo>
                        <a:pt x="237706" y="247699"/>
                        <a:pt x="237706" y="247699"/>
                        <a:pt x="237706" y="247699"/>
                      </a:cubicBezTo>
                      <a:cubicBezTo>
                        <a:pt x="236428" y="253444"/>
                        <a:pt x="233233" y="258551"/>
                        <a:pt x="227482" y="261743"/>
                      </a:cubicBezTo>
                      <a:cubicBezTo>
                        <a:pt x="223648" y="263659"/>
                        <a:pt x="219814" y="264935"/>
                        <a:pt x="215980" y="264935"/>
                      </a:cubicBezTo>
                      <a:cubicBezTo>
                        <a:pt x="208951" y="264935"/>
                        <a:pt x="201922" y="261743"/>
                        <a:pt x="197449" y="255998"/>
                      </a:cubicBezTo>
                      <a:cubicBezTo>
                        <a:pt x="195532" y="259190"/>
                        <a:pt x="192977" y="261743"/>
                        <a:pt x="189782" y="263659"/>
                      </a:cubicBezTo>
                      <a:cubicBezTo>
                        <a:pt x="185947" y="265574"/>
                        <a:pt x="182113" y="266851"/>
                        <a:pt x="177641" y="266851"/>
                      </a:cubicBezTo>
                      <a:cubicBezTo>
                        <a:pt x="170612" y="266851"/>
                        <a:pt x="164222" y="263659"/>
                        <a:pt x="159748" y="258551"/>
                      </a:cubicBezTo>
                      <a:cubicBezTo>
                        <a:pt x="157832" y="261105"/>
                        <a:pt x="155915" y="263020"/>
                        <a:pt x="152720" y="264935"/>
                      </a:cubicBezTo>
                      <a:cubicBezTo>
                        <a:pt x="149525" y="266851"/>
                        <a:pt x="145691" y="268127"/>
                        <a:pt x="141857" y="268127"/>
                      </a:cubicBezTo>
                      <a:cubicBezTo>
                        <a:pt x="139301" y="268127"/>
                        <a:pt x="137384" y="267489"/>
                        <a:pt x="134828" y="266851"/>
                      </a:cubicBezTo>
                      <a:cubicBezTo>
                        <a:pt x="129077" y="264935"/>
                        <a:pt x="123965" y="261105"/>
                        <a:pt x="120770" y="255998"/>
                      </a:cubicBezTo>
                      <a:lnTo>
                        <a:pt x="98405" y="218971"/>
                      </a:lnTo>
                      <a:lnTo>
                        <a:pt x="84348" y="218971"/>
                      </a:lnTo>
                      <a:lnTo>
                        <a:pt x="84348" y="228547"/>
                      </a:lnTo>
                      <a:cubicBezTo>
                        <a:pt x="84348" y="232377"/>
                        <a:pt x="81792" y="234931"/>
                        <a:pt x="77958" y="234931"/>
                      </a:cubicBezTo>
                      <a:lnTo>
                        <a:pt x="70289" y="234931"/>
                      </a:lnTo>
                      <a:cubicBezTo>
                        <a:pt x="66456" y="234931"/>
                        <a:pt x="63899" y="232377"/>
                        <a:pt x="63899" y="228547"/>
                      </a:cubicBezTo>
                      <a:cubicBezTo>
                        <a:pt x="63899" y="224716"/>
                        <a:pt x="66456" y="222163"/>
                        <a:pt x="70289" y="222163"/>
                      </a:cubicBezTo>
                      <a:lnTo>
                        <a:pt x="71568" y="222163"/>
                      </a:lnTo>
                      <a:lnTo>
                        <a:pt x="71568" y="107251"/>
                      </a:lnTo>
                      <a:lnTo>
                        <a:pt x="70289" y="107251"/>
                      </a:lnTo>
                      <a:cubicBezTo>
                        <a:pt x="66456" y="107251"/>
                        <a:pt x="63899" y="104697"/>
                        <a:pt x="63899" y="100867"/>
                      </a:cubicBezTo>
                      <a:cubicBezTo>
                        <a:pt x="63899" y="97037"/>
                        <a:pt x="66456" y="94483"/>
                        <a:pt x="70289" y="94483"/>
                      </a:cubicBezTo>
                      <a:lnTo>
                        <a:pt x="77958" y="94483"/>
                      </a:lnTo>
                      <a:cubicBezTo>
                        <a:pt x="81792" y="94483"/>
                        <a:pt x="84348" y="97037"/>
                        <a:pt x="84348" y="100867"/>
                      </a:cubicBezTo>
                      <a:lnTo>
                        <a:pt x="84348" y="118104"/>
                      </a:lnTo>
                      <a:lnTo>
                        <a:pt x="157832" y="118104"/>
                      </a:lnTo>
                      <a:cubicBezTo>
                        <a:pt x="157832" y="118104"/>
                        <a:pt x="158471" y="118104"/>
                        <a:pt x="158471" y="118104"/>
                      </a:cubicBezTo>
                      <a:lnTo>
                        <a:pt x="186587" y="102782"/>
                      </a:lnTo>
                      <a:cubicBezTo>
                        <a:pt x="187864" y="102144"/>
                        <a:pt x="189782" y="101505"/>
                        <a:pt x="191059" y="102144"/>
                      </a:cubicBezTo>
                      <a:lnTo>
                        <a:pt x="246013" y="118104"/>
                      </a:lnTo>
                      <a:lnTo>
                        <a:pt x="278601" y="118104"/>
                      </a:lnTo>
                      <a:lnTo>
                        <a:pt x="278601" y="100867"/>
                      </a:lnTo>
                      <a:cubicBezTo>
                        <a:pt x="278601" y="97037"/>
                        <a:pt x="281157" y="94483"/>
                        <a:pt x="284991" y="94483"/>
                      </a:cubicBezTo>
                      <a:lnTo>
                        <a:pt x="292659" y="94483"/>
                      </a:lnTo>
                      <a:cubicBezTo>
                        <a:pt x="296493" y="94483"/>
                        <a:pt x="299049" y="97037"/>
                        <a:pt x="299049" y="100867"/>
                      </a:cubicBezTo>
                      <a:cubicBezTo>
                        <a:pt x="299049" y="104697"/>
                        <a:pt x="296493" y="107251"/>
                        <a:pt x="292659" y="107251"/>
                      </a:cubicBezTo>
                      <a:lnTo>
                        <a:pt x="291381" y="107251"/>
                      </a:lnTo>
                      <a:lnTo>
                        <a:pt x="291381" y="222163"/>
                      </a:lnTo>
                      <a:lnTo>
                        <a:pt x="292659" y="222163"/>
                      </a:ln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21A5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44" name="Graphic 43" descr="Document outline">
              <a:extLst>
                <a:ext uri="{FF2B5EF4-FFF2-40B4-BE49-F238E27FC236}">
                  <a16:creationId xmlns:a16="http://schemas.microsoft.com/office/drawing/2014/main" id="{2A21D772-C23B-5EFD-EECE-CA3127237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2045" y="5215063"/>
              <a:ext cx="473403" cy="473403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9C67F-7DB7-1033-0D81-244412F12EE5}"/>
              </a:ext>
            </a:extLst>
          </p:cNvPr>
          <p:cNvSpPr txBox="1"/>
          <p:nvPr/>
        </p:nvSpPr>
        <p:spPr>
          <a:xfrm>
            <a:off x="1726914" y="2434178"/>
            <a:ext cx="4214119" cy="228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Enterprise Systems and Integrations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D9337-7062-9272-44A3-0AB327369141}"/>
              </a:ext>
            </a:extLst>
          </p:cNvPr>
          <p:cNvGrpSpPr/>
          <p:nvPr/>
        </p:nvGrpSpPr>
        <p:grpSpPr>
          <a:xfrm>
            <a:off x="937305" y="2568508"/>
            <a:ext cx="650566" cy="650566"/>
            <a:chOff x="313464" y="2774326"/>
            <a:chExt cx="650566" cy="65056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8B83593-45F6-42CC-C08D-4945DB15558B}"/>
                </a:ext>
              </a:extLst>
            </p:cNvPr>
            <p:cNvGrpSpPr/>
            <p:nvPr/>
          </p:nvGrpSpPr>
          <p:grpSpPr>
            <a:xfrm>
              <a:off x="313464" y="2774326"/>
              <a:ext cx="650566" cy="650566"/>
              <a:chOff x="-1660458" y="1108025"/>
              <a:chExt cx="806110" cy="80611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A357115-04E8-790D-3BCD-721A9F856A22}"/>
                  </a:ext>
                </a:extLst>
              </p:cNvPr>
              <p:cNvSpPr/>
              <p:nvPr/>
            </p:nvSpPr>
            <p:spPr bwMode="gray">
              <a:xfrm>
                <a:off x="-1660458" y="1108025"/>
                <a:ext cx="806110" cy="806110"/>
              </a:xfrm>
              <a:prstGeom prst="ellipse">
                <a:avLst/>
              </a:prstGeom>
              <a:solidFill>
                <a:schemeClr val="accent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45720" tIns="45720" rIns="4572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21A5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58" name="Graphic 4">
                <a:extLst>
                  <a:ext uri="{FF2B5EF4-FFF2-40B4-BE49-F238E27FC236}">
                    <a16:creationId xmlns:a16="http://schemas.microsoft.com/office/drawing/2014/main" id="{47339E9A-EEA6-6119-A6F4-004C90060E0D}"/>
                  </a:ext>
                </a:extLst>
              </p:cNvPr>
              <p:cNvGrpSpPr/>
              <p:nvPr/>
            </p:nvGrpSpPr>
            <p:grpSpPr>
              <a:xfrm>
                <a:off x="-1628281" y="1151417"/>
                <a:ext cx="741758" cy="741056"/>
                <a:chOff x="7192513" y="4792617"/>
                <a:chExt cx="361674" cy="361333"/>
              </a:xfrm>
              <a:solidFill>
                <a:srgbClr val="FA4616"/>
              </a:solidFill>
            </p:grpSpPr>
            <p:sp>
              <p:nvSpPr>
                <p:cNvPr id="59" name="Graphic 4">
                  <a:extLst>
                    <a:ext uri="{FF2B5EF4-FFF2-40B4-BE49-F238E27FC236}">
                      <a16:creationId xmlns:a16="http://schemas.microsoft.com/office/drawing/2014/main" id="{C04F6DF6-9FA2-9A4B-25AE-02D7E9677BE7}"/>
                    </a:ext>
                  </a:extLst>
                </p:cNvPr>
                <p:cNvSpPr/>
                <p:nvPr/>
              </p:nvSpPr>
              <p:spPr>
                <a:xfrm>
                  <a:off x="7316477" y="4908806"/>
                  <a:ext cx="154636" cy="90652"/>
                </a:xfrm>
                <a:custGeom>
                  <a:avLst/>
                  <a:gdLst>
                    <a:gd name="connsiteX0" fmla="*/ 120770 w 154636"/>
                    <a:gd name="connsiteY0" fmla="*/ 15322 h 90652"/>
                    <a:gd name="connsiteX1" fmla="*/ 118853 w 154636"/>
                    <a:gd name="connsiteY1" fmla="*/ 15322 h 90652"/>
                    <a:gd name="connsiteX2" fmla="*/ 65817 w 154636"/>
                    <a:gd name="connsiteY2" fmla="*/ 0 h 90652"/>
                    <a:gd name="connsiteX3" fmla="*/ 4473 w 154636"/>
                    <a:gd name="connsiteY3" fmla="*/ 33197 h 90652"/>
                    <a:gd name="connsiteX4" fmla="*/ 0 w 154636"/>
                    <a:gd name="connsiteY4" fmla="*/ 40858 h 90652"/>
                    <a:gd name="connsiteX5" fmla="*/ 3195 w 154636"/>
                    <a:gd name="connsiteY5" fmla="*/ 49157 h 90652"/>
                    <a:gd name="connsiteX6" fmla="*/ 8946 w 154636"/>
                    <a:gd name="connsiteY6" fmla="*/ 50434 h 90652"/>
                    <a:gd name="connsiteX7" fmla="*/ 99683 w 154636"/>
                    <a:gd name="connsiteY7" fmla="*/ 35112 h 90652"/>
                    <a:gd name="connsiteX8" fmla="*/ 106073 w 154636"/>
                    <a:gd name="connsiteY8" fmla="*/ 38304 h 90652"/>
                    <a:gd name="connsiteX9" fmla="*/ 135466 w 154636"/>
                    <a:gd name="connsiteY9" fmla="*/ 90653 h 90652"/>
                    <a:gd name="connsiteX10" fmla="*/ 137384 w 154636"/>
                    <a:gd name="connsiteY10" fmla="*/ 90014 h 90652"/>
                    <a:gd name="connsiteX11" fmla="*/ 153358 w 154636"/>
                    <a:gd name="connsiteY11" fmla="*/ 90014 h 90652"/>
                    <a:gd name="connsiteX12" fmla="*/ 154636 w 154636"/>
                    <a:gd name="connsiteY12" fmla="*/ 90014 h 90652"/>
                    <a:gd name="connsiteX13" fmla="*/ 154636 w 154636"/>
                    <a:gd name="connsiteY13" fmla="*/ 14683 h 90652"/>
                    <a:gd name="connsiteX14" fmla="*/ 120770 w 154636"/>
                    <a:gd name="connsiteY14" fmla="*/ 14683 h 9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636" h="90652">
                      <a:moveTo>
                        <a:pt x="120770" y="15322"/>
                      </a:moveTo>
                      <a:cubicBezTo>
                        <a:pt x="120131" y="15322"/>
                        <a:pt x="119492" y="15322"/>
                        <a:pt x="118853" y="15322"/>
                      </a:cubicBezTo>
                      <a:lnTo>
                        <a:pt x="65817" y="0"/>
                      </a:lnTo>
                      <a:lnTo>
                        <a:pt x="4473" y="33197"/>
                      </a:lnTo>
                      <a:cubicBezTo>
                        <a:pt x="1917" y="35112"/>
                        <a:pt x="0" y="37666"/>
                        <a:pt x="0" y="40858"/>
                      </a:cubicBezTo>
                      <a:cubicBezTo>
                        <a:pt x="0" y="44050"/>
                        <a:pt x="1278" y="47242"/>
                        <a:pt x="3195" y="49157"/>
                      </a:cubicBezTo>
                      <a:cubicBezTo>
                        <a:pt x="4473" y="50434"/>
                        <a:pt x="6390" y="51072"/>
                        <a:pt x="8946" y="50434"/>
                      </a:cubicBezTo>
                      <a:lnTo>
                        <a:pt x="99683" y="35112"/>
                      </a:lnTo>
                      <a:cubicBezTo>
                        <a:pt x="102239" y="34474"/>
                        <a:pt x="104795" y="35751"/>
                        <a:pt x="106073" y="38304"/>
                      </a:cubicBezTo>
                      <a:lnTo>
                        <a:pt x="135466" y="90653"/>
                      </a:lnTo>
                      <a:cubicBezTo>
                        <a:pt x="136106" y="90653"/>
                        <a:pt x="136745" y="90014"/>
                        <a:pt x="137384" y="90014"/>
                      </a:cubicBezTo>
                      <a:lnTo>
                        <a:pt x="153358" y="90014"/>
                      </a:lnTo>
                      <a:cubicBezTo>
                        <a:pt x="153997" y="90014"/>
                        <a:pt x="154636" y="90014"/>
                        <a:pt x="154636" y="90014"/>
                      </a:cubicBezTo>
                      <a:lnTo>
                        <a:pt x="154636" y="14683"/>
                      </a:lnTo>
                      <a:lnTo>
                        <a:pt x="120770" y="14683"/>
                      </a:ln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21A5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raphic 4">
                  <a:extLst>
                    <a:ext uri="{FF2B5EF4-FFF2-40B4-BE49-F238E27FC236}">
                      <a16:creationId xmlns:a16="http://schemas.microsoft.com/office/drawing/2014/main" id="{F6B554F1-E619-8F67-B924-7DA96205556A}"/>
                    </a:ext>
                  </a:extLst>
                </p:cNvPr>
                <p:cNvSpPr/>
                <p:nvPr/>
              </p:nvSpPr>
              <p:spPr>
                <a:xfrm>
                  <a:off x="7275582" y="4924128"/>
                  <a:ext cx="169333" cy="123630"/>
                </a:xfrm>
                <a:custGeom>
                  <a:avLst/>
                  <a:gdLst>
                    <a:gd name="connsiteX0" fmla="*/ 137384 w 169333"/>
                    <a:gd name="connsiteY0" fmla="*/ 33197 h 123630"/>
                    <a:gd name="connsiteX1" fmla="*/ 51119 w 169333"/>
                    <a:gd name="connsiteY1" fmla="*/ 47880 h 123630"/>
                    <a:gd name="connsiteX2" fmla="*/ 35145 w 169333"/>
                    <a:gd name="connsiteY2" fmla="*/ 43411 h 123630"/>
                    <a:gd name="connsiteX3" fmla="*/ 27477 w 169333"/>
                    <a:gd name="connsiteY3" fmla="*/ 25536 h 123630"/>
                    <a:gd name="connsiteX4" fmla="*/ 38340 w 169333"/>
                    <a:gd name="connsiteY4" fmla="*/ 6384 h 123630"/>
                    <a:gd name="connsiteX5" fmla="*/ 50481 w 169333"/>
                    <a:gd name="connsiteY5" fmla="*/ 0 h 123630"/>
                    <a:gd name="connsiteX6" fmla="*/ 0 w 169333"/>
                    <a:gd name="connsiteY6" fmla="*/ 0 h 123630"/>
                    <a:gd name="connsiteX7" fmla="*/ 0 w 169333"/>
                    <a:gd name="connsiteY7" fmla="*/ 74693 h 123630"/>
                    <a:gd name="connsiteX8" fmla="*/ 17253 w 169333"/>
                    <a:gd name="connsiteY8" fmla="*/ 74693 h 123630"/>
                    <a:gd name="connsiteX9" fmla="*/ 23004 w 169333"/>
                    <a:gd name="connsiteY9" fmla="*/ 77885 h 123630"/>
                    <a:gd name="connsiteX10" fmla="*/ 46647 w 169333"/>
                    <a:gd name="connsiteY10" fmla="*/ 117465 h 123630"/>
                    <a:gd name="connsiteX11" fmla="*/ 53676 w 169333"/>
                    <a:gd name="connsiteY11" fmla="*/ 123211 h 123630"/>
                    <a:gd name="connsiteX12" fmla="*/ 61343 w 169333"/>
                    <a:gd name="connsiteY12" fmla="*/ 122573 h 123630"/>
                    <a:gd name="connsiteX13" fmla="*/ 63899 w 169333"/>
                    <a:gd name="connsiteY13" fmla="*/ 109805 h 123630"/>
                    <a:gd name="connsiteX14" fmla="*/ 58148 w 169333"/>
                    <a:gd name="connsiteY14" fmla="*/ 101505 h 123630"/>
                    <a:gd name="connsiteX15" fmla="*/ 60066 w 169333"/>
                    <a:gd name="connsiteY15" fmla="*/ 92568 h 123630"/>
                    <a:gd name="connsiteX16" fmla="*/ 69012 w 169333"/>
                    <a:gd name="connsiteY16" fmla="*/ 94483 h 123630"/>
                    <a:gd name="connsiteX17" fmla="*/ 74763 w 169333"/>
                    <a:gd name="connsiteY17" fmla="*/ 102782 h 123630"/>
                    <a:gd name="connsiteX18" fmla="*/ 74763 w 169333"/>
                    <a:gd name="connsiteY18" fmla="*/ 102782 h 123630"/>
                    <a:gd name="connsiteX19" fmla="*/ 74763 w 169333"/>
                    <a:gd name="connsiteY19" fmla="*/ 102782 h 123630"/>
                    <a:gd name="connsiteX20" fmla="*/ 74763 w 169333"/>
                    <a:gd name="connsiteY20" fmla="*/ 102782 h 123630"/>
                    <a:gd name="connsiteX21" fmla="*/ 83708 w 169333"/>
                    <a:gd name="connsiteY21" fmla="*/ 117465 h 123630"/>
                    <a:gd name="connsiteX22" fmla="*/ 98405 w 169333"/>
                    <a:gd name="connsiteY22" fmla="*/ 121296 h 123630"/>
                    <a:gd name="connsiteX23" fmla="*/ 102239 w 169333"/>
                    <a:gd name="connsiteY23" fmla="*/ 107251 h 123630"/>
                    <a:gd name="connsiteX24" fmla="*/ 86903 w 169333"/>
                    <a:gd name="connsiteY24" fmla="*/ 81715 h 123630"/>
                    <a:gd name="connsiteX25" fmla="*/ 88820 w 169333"/>
                    <a:gd name="connsiteY25" fmla="*/ 72777 h 123630"/>
                    <a:gd name="connsiteX26" fmla="*/ 97766 w 169333"/>
                    <a:gd name="connsiteY26" fmla="*/ 74693 h 123630"/>
                    <a:gd name="connsiteX27" fmla="*/ 99683 w 169333"/>
                    <a:gd name="connsiteY27" fmla="*/ 78523 h 123630"/>
                    <a:gd name="connsiteX28" fmla="*/ 100322 w 169333"/>
                    <a:gd name="connsiteY28" fmla="*/ 79161 h 123630"/>
                    <a:gd name="connsiteX29" fmla="*/ 112463 w 169333"/>
                    <a:gd name="connsiteY29" fmla="*/ 100229 h 123630"/>
                    <a:gd name="connsiteX30" fmla="*/ 112463 w 169333"/>
                    <a:gd name="connsiteY30" fmla="*/ 100867 h 123630"/>
                    <a:gd name="connsiteX31" fmla="*/ 121409 w 169333"/>
                    <a:gd name="connsiteY31" fmla="*/ 115550 h 123630"/>
                    <a:gd name="connsiteX32" fmla="*/ 136106 w 169333"/>
                    <a:gd name="connsiteY32" fmla="*/ 119381 h 123630"/>
                    <a:gd name="connsiteX33" fmla="*/ 138662 w 169333"/>
                    <a:gd name="connsiteY33" fmla="*/ 105336 h 123630"/>
                    <a:gd name="connsiteX34" fmla="*/ 113102 w 169333"/>
                    <a:gd name="connsiteY34" fmla="*/ 61925 h 123630"/>
                    <a:gd name="connsiteX35" fmla="*/ 115658 w 169333"/>
                    <a:gd name="connsiteY35" fmla="*/ 52987 h 123630"/>
                    <a:gd name="connsiteX36" fmla="*/ 124604 w 169333"/>
                    <a:gd name="connsiteY36" fmla="*/ 55541 h 123630"/>
                    <a:gd name="connsiteX37" fmla="*/ 150164 w 169333"/>
                    <a:gd name="connsiteY37" fmla="*/ 98952 h 123630"/>
                    <a:gd name="connsiteX38" fmla="*/ 156553 w 169333"/>
                    <a:gd name="connsiteY38" fmla="*/ 104059 h 123630"/>
                    <a:gd name="connsiteX39" fmla="*/ 164222 w 169333"/>
                    <a:gd name="connsiteY39" fmla="*/ 102782 h 123630"/>
                    <a:gd name="connsiteX40" fmla="*/ 168056 w 169333"/>
                    <a:gd name="connsiteY40" fmla="*/ 88099 h 123630"/>
                    <a:gd name="connsiteX41" fmla="*/ 137384 w 169333"/>
                    <a:gd name="connsiteY41" fmla="*/ 33197 h 12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69333" h="123630">
                      <a:moveTo>
                        <a:pt x="137384" y="33197"/>
                      </a:moveTo>
                      <a:lnTo>
                        <a:pt x="51119" y="47880"/>
                      </a:lnTo>
                      <a:cubicBezTo>
                        <a:pt x="44730" y="48518"/>
                        <a:pt x="39618" y="47241"/>
                        <a:pt x="35145" y="43411"/>
                      </a:cubicBezTo>
                      <a:cubicBezTo>
                        <a:pt x="30033" y="38942"/>
                        <a:pt x="27477" y="32558"/>
                        <a:pt x="27477" y="25536"/>
                      </a:cubicBezTo>
                      <a:cubicBezTo>
                        <a:pt x="27477" y="17875"/>
                        <a:pt x="31950" y="10853"/>
                        <a:pt x="38340" y="6384"/>
                      </a:cubicBezTo>
                      <a:lnTo>
                        <a:pt x="50481" y="0"/>
                      </a:lnTo>
                      <a:lnTo>
                        <a:pt x="0" y="0"/>
                      </a:lnTo>
                      <a:lnTo>
                        <a:pt x="0" y="74693"/>
                      </a:lnTo>
                      <a:lnTo>
                        <a:pt x="17253" y="74693"/>
                      </a:lnTo>
                      <a:cubicBezTo>
                        <a:pt x="19809" y="74693"/>
                        <a:pt x="21726" y="75969"/>
                        <a:pt x="23004" y="77885"/>
                      </a:cubicBezTo>
                      <a:lnTo>
                        <a:pt x="46647" y="117465"/>
                      </a:lnTo>
                      <a:cubicBezTo>
                        <a:pt x="47925" y="120019"/>
                        <a:pt x="50481" y="121934"/>
                        <a:pt x="53676" y="123211"/>
                      </a:cubicBezTo>
                      <a:cubicBezTo>
                        <a:pt x="56232" y="123849"/>
                        <a:pt x="58788" y="123849"/>
                        <a:pt x="61343" y="122573"/>
                      </a:cubicBezTo>
                      <a:cubicBezTo>
                        <a:pt x="67094" y="119381"/>
                        <a:pt x="66456" y="113635"/>
                        <a:pt x="63899" y="109805"/>
                      </a:cubicBezTo>
                      <a:lnTo>
                        <a:pt x="58148" y="101505"/>
                      </a:lnTo>
                      <a:cubicBezTo>
                        <a:pt x="56232" y="98313"/>
                        <a:pt x="56871" y="94483"/>
                        <a:pt x="60066" y="92568"/>
                      </a:cubicBezTo>
                      <a:cubicBezTo>
                        <a:pt x="63261" y="90653"/>
                        <a:pt x="67094" y="91291"/>
                        <a:pt x="69012" y="94483"/>
                      </a:cubicBezTo>
                      <a:lnTo>
                        <a:pt x="74763" y="102782"/>
                      </a:lnTo>
                      <a:cubicBezTo>
                        <a:pt x="74763" y="102782"/>
                        <a:pt x="74763" y="102782"/>
                        <a:pt x="74763" y="102782"/>
                      </a:cubicBezTo>
                      <a:cubicBezTo>
                        <a:pt x="74763" y="102782"/>
                        <a:pt x="74763" y="102782"/>
                        <a:pt x="74763" y="102782"/>
                      </a:cubicBezTo>
                      <a:cubicBezTo>
                        <a:pt x="74763" y="102782"/>
                        <a:pt x="74763" y="102782"/>
                        <a:pt x="74763" y="102782"/>
                      </a:cubicBezTo>
                      <a:lnTo>
                        <a:pt x="83708" y="117465"/>
                      </a:lnTo>
                      <a:cubicBezTo>
                        <a:pt x="86903" y="122573"/>
                        <a:pt x="93293" y="123849"/>
                        <a:pt x="98405" y="121296"/>
                      </a:cubicBezTo>
                      <a:cubicBezTo>
                        <a:pt x="103517" y="118104"/>
                        <a:pt x="104795" y="112358"/>
                        <a:pt x="102239" y="107251"/>
                      </a:cubicBezTo>
                      <a:lnTo>
                        <a:pt x="86903" y="81715"/>
                      </a:lnTo>
                      <a:cubicBezTo>
                        <a:pt x="84986" y="78523"/>
                        <a:pt x="86264" y="74693"/>
                        <a:pt x="88820" y="72777"/>
                      </a:cubicBezTo>
                      <a:cubicBezTo>
                        <a:pt x="92015" y="70862"/>
                        <a:pt x="95849" y="72139"/>
                        <a:pt x="97766" y="74693"/>
                      </a:cubicBezTo>
                      <a:lnTo>
                        <a:pt x="99683" y="78523"/>
                      </a:lnTo>
                      <a:cubicBezTo>
                        <a:pt x="99683" y="78523"/>
                        <a:pt x="100322" y="79161"/>
                        <a:pt x="100322" y="79161"/>
                      </a:cubicBezTo>
                      <a:lnTo>
                        <a:pt x="112463" y="100229"/>
                      </a:lnTo>
                      <a:cubicBezTo>
                        <a:pt x="112463" y="100229"/>
                        <a:pt x="112463" y="100229"/>
                        <a:pt x="112463" y="100867"/>
                      </a:cubicBezTo>
                      <a:lnTo>
                        <a:pt x="121409" y="115550"/>
                      </a:lnTo>
                      <a:cubicBezTo>
                        <a:pt x="124604" y="120657"/>
                        <a:pt x="130994" y="122573"/>
                        <a:pt x="136106" y="119381"/>
                      </a:cubicBezTo>
                      <a:cubicBezTo>
                        <a:pt x="141857" y="116189"/>
                        <a:pt x="141217" y="109805"/>
                        <a:pt x="138662" y="105336"/>
                      </a:cubicBezTo>
                      <a:lnTo>
                        <a:pt x="113102" y="61925"/>
                      </a:lnTo>
                      <a:cubicBezTo>
                        <a:pt x="111185" y="58733"/>
                        <a:pt x="112463" y="54902"/>
                        <a:pt x="115658" y="52987"/>
                      </a:cubicBezTo>
                      <a:cubicBezTo>
                        <a:pt x="118853" y="51072"/>
                        <a:pt x="122687" y="52349"/>
                        <a:pt x="124604" y="55541"/>
                      </a:cubicBezTo>
                      <a:lnTo>
                        <a:pt x="150164" y="98952"/>
                      </a:lnTo>
                      <a:cubicBezTo>
                        <a:pt x="151442" y="101505"/>
                        <a:pt x="153997" y="102782"/>
                        <a:pt x="156553" y="104059"/>
                      </a:cubicBezTo>
                      <a:cubicBezTo>
                        <a:pt x="159110" y="104697"/>
                        <a:pt x="162305" y="104059"/>
                        <a:pt x="164222" y="102782"/>
                      </a:cubicBezTo>
                      <a:cubicBezTo>
                        <a:pt x="169333" y="99590"/>
                        <a:pt x="170612" y="93206"/>
                        <a:pt x="168056" y="88099"/>
                      </a:cubicBezTo>
                      <a:lnTo>
                        <a:pt x="137384" y="33197"/>
                      </a:lnTo>
                      <a:close/>
                    </a:path>
                  </a:pathLst>
                </a:custGeom>
                <a:grpFill/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21A5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raphic 4">
                  <a:extLst>
                    <a:ext uri="{FF2B5EF4-FFF2-40B4-BE49-F238E27FC236}">
                      <a16:creationId xmlns:a16="http://schemas.microsoft.com/office/drawing/2014/main" id="{0E506B99-5658-4991-8048-06BE1F96AA6D}"/>
                    </a:ext>
                  </a:extLst>
                </p:cNvPr>
                <p:cNvSpPr/>
                <p:nvPr/>
              </p:nvSpPr>
              <p:spPr>
                <a:xfrm>
                  <a:off x="7192513" y="4792617"/>
                  <a:ext cx="361674" cy="361333"/>
                </a:xfrm>
                <a:custGeom>
                  <a:avLst/>
                  <a:gdLst>
                    <a:gd name="connsiteX0" fmla="*/ 180836 w 361674"/>
                    <a:gd name="connsiteY0" fmla="*/ 0 h 361333"/>
                    <a:gd name="connsiteX1" fmla="*/ 0 w 361674"/>
                    <a:gd name="connsiteY1" fmla="*/ 180667 h 361333"/>
                    <a:gd name="connsiteX2" fmla="*/ 180836 w 361674"/>
                    <a:gd name="connsiteY2" fmla="*/ 361334 h 361333"/>
                    <a:gd name="connsiteX3" fmla="*/ 361670 w 361674"/>
                    <a:gd name="connsiteY3" fmla="*/ 180667 h 361333"/>
                    <a:gd name="connsiteX4" fmla="*/ 180836 w 361674"/>
                    <a:gd name="connsiteY4" fmla="*/ 0 h 361333"/>
                    <a:gd name="connsiteX5" fmla="*/ 292659 w 361674"/>
                    <a:gd name="connsiteY5" fmla="*/ 222163 h 361333"/>
                    <a:gd name="connsiteX6" fmla="*/ 299049 w 361674"/>
                    <a:gd name="connsiteY6" fmla="*/ 228547 h 361333"/>
                    <a:gd name="connsiteX7" fmla="*/ 292659 w 361674"/>
                    <a:gd name="connsiteY7" fmla="*/ 234931 h 361333"/>
                    <a:gd name="connsiteX8" fmla="*/ 284991 w 361674"/>
                    <a:gd name="connsiteY8" fmla="*/ 234931 h 361333"/>
                    <a:gd name="connsiteX9" fmla="*/ 278601 w 361674"/>
                    <a:gd name="connsiteY9" fmla="*/ 228547 h 361333"/>
                    <a:gd name="connsiteX10" fmla="*/ 278601 w 361674"/>
                    <a:gd name="connsiteY10" fmla="*/ 218971 h 361333"/>
                    <a:gd name="connsiteX11" fmla="*/ 277323 w 361674"/>
                    <a:gd name="connsiteY11" fmla="*/ 218971 h 361333"/>
                    <a:gd name="connsiteX12" fmla="*/ 265821 w 361674"/>
                    <a:gd name="connsiteY12" fmla="*/ 218971 h 361333"/>
                    <a:gd name="connsiteX13" fmla="*/ 255597 w 361674"/>
                    <a:gd name="connsiteY13" fmla="*/ 245145 h 361333"/>
                    <a:gd name="connsiteX14" fmla="*/ 243456 w 361674"/>
                    <a:gd name="connsiteY14" fmla="*/ 248337 h 361333"/>
                    <a:gd name="connsiteX15" fmla="*/ 237706 w 361674"/>
                    <a:gd name="connsiteY15" fmla="*/ 247699 h 361333"/>
                    <a:gd name="connsiteX16" fmla="*/ 237706 w 361674"/>
                    <a:gd name="connsiteY16" fmla="*/ 247699 h 361333"/>
                    <a:gd name="connsiteX17" fmla="*/ 227482 w 361674"/>
                    <a:gd name="connsiteY17" fmla="*/ 261743 h 361333"/>
                    <a:gd name="connsiteX18" fmla="*/ 215980 w 361674"/>
                    <a:gd name="connsiteY18" fmla="*/ 264935 h 361333"/>
                    <a:gd name="connsiteX19" fmla="*/ 197449 w 361674"/>
                    <a:gd name="connsiteY19" fmla="*/ 255998 h 361333"/>
                    <a:gd name="connsiteX20" fmla="*/ 189782 w 361674"/>
                    <a:gd name="connsiteY20" fmla="*/ 263659 h 361333"/>
                    <a:gd name="connsiteX21" fmla="*/ 177641 w 361674"/>
                    <a:gd name="connsiteY21" fmla="*/ 266851 h 361333"/>
                    <a:gd name="connsiteX22" fmla="*/ 159748 w 361674"/>
                    <a:gd name="connsiteY22" fmla="*/ 258551 h 361333"/>
                    <a:gd name="connsiteX23" fmla="*/ 152720 w 361674"/>
                    <a:gd name="connsiteY23" fmla="*/ 264935 h 361333"/>
                    <a:gd name="connsiteX24" fmla="*/ 141857 w 361674"/>
                    <a:gd name="connsiteY24" fmla="*/ 268127 h 361333"/>
                    <a:gd name="connsiteX25" fmla="*/ 134828 w 361674"/>
                    <a:gd name="connsiteY25" fmla="*/ 266851 h 361333"/>
                    <a:gd name="connsiteX26" fmla="*/ 120770 w 361674"/>
                    <a:gd name="connsiteY26" fmla="*/ 255998 h 361333"/>
                    <a:gd name="connsiteX27" fmla="*/ 98405 w 361674"/>
                    <a:gd name="connsiteY27" fmla="*/ 218971 h 361333"/>
                    <a:gd name="connsiteX28" fmla="*/ 84348 w 361674"/>
                    <a:gd name="connsiteY28" fmla="*/ 218971 h 361333"/>
                    <a:gd name="connsiteX29" fmla="*/ 84348 w 361674"/>
                    <a:gd name="connsiteY29" fmla="*/ 228547 h 361333"/>
                    <a:gd name="connsiteX30" fmla="*/ 77958 w 361674"/>
                    <a:gd name="connsiteY30" fmla="*/ 234931 h 361333"/>
                    <a:gd name="connsiteX31" fmla="*/ 70289 w 361674"/>
                    <a:gd name="connsiteY31" fmla="*/ 234931 h 361333"/>
                    <a:gd name="connsiteX32" fmla="*/ 63899 w 361674"/>
                    <a:gd name="connsiteY32" fmla="*/ 228547 h 361333"/>
                    <a:gd name="connsiteX33" fmla="*/ 70289 w 361674"/>
                    <a:gd name="connsiteY33" fmla="*/ 222163 h 361333"/>
                    <a:gd name="connsiteX34" fmla="*/ 71568 w 361674"/>
                    <a:gd name="connsiteY34" fmla="*/ 222163 h 361333"/>
                    <a:gd name="connsiteX35" fmla="*/ 71568 w 361674"/>
                    <a:gd name="connsiteY35" fmla="*/ 107251 h 361333"/>
                    <a:gd name="connsiteX36" fmla="*/ 70289 w 361674"/>
                    <a:gd name="connsiteY36" fmla="*/ 107251 h 361333"/>
                    <a:gd name="connsiteX37" fmla="*/ 63899 w 361674"/>
                    <a:gd name="connsiteY37" fmla="*/ 100867 h 361333"/>
                    <a:gd name="connsiteX38" fmla="*/ 70289 w 361674"/>
                    <a:gd name="connsiteY38" fmla="*/ 94483 h 361333"/>
                    <a:gd name="connsiteX39" fmla="*/ 77958 w 361674"/>
                    <a:gd name="connsiteY39" fmla="*/ 94483 h 361333"/>
                    <a:gd name="connsiteX40" fmla="*/ 84348 w 361674"/>
                    <a:gd name="connsiteY40" fmla="*/ 100867 h 361333"/>
                    <a:gd name="connsiteX41" fmla="*/ 84348 w 361674"/>
                    <a:gd name="connsiteY41" fmla="*/ 118104 h 361333"/>
                    <a:gd name="connsiteX42" fmla="*/ 157832 w 361674"/>
                    <a:gd name="connsiteY42" fmla="*/ 118104 h 361333"/>
                    <a:gd name="connsiteX43" fmla="*/ 158471 w 361674"/>
                    <a:gd name="connsiteY43" fmla="*/ 118104 h 361333"/>
                    <a:gd name="connsiteX44" fmla="*/ 186587 w 361674"/>
                    <a:gd name="connsiteY44" fmla="*/ 102782 h 361333"/>
                    <a:gd name="connsiteX45" fmla="*/ 191059 w 361674"/>
                    <a:gd name="connsiteY45" fmla="*/ 102144 h 361333"/>
                    <a:gd name="connsiteX46" fmla="*/ 246013 w 361674"/>
                    <a:gd name="connsiteY46" fmla="*/ 118104 h 361333"/>
                    <a:gd name="connsiteX47" fmla="*/ 278601 w 361674"/>
                    <a:gd name="connsiteY47" fmla="*/ 118104 h 361333"/>
                    <a:gd name="connsiteX48" fmla="*/ 278601 w 361674"/>
                    <a:gd name="connsiteY48" fmla="*/ 100867 h 361333"/>
                    <a:gd name="connsiteX49" fmla="*/ 284991 w 361674"/>
                    <a:gd name="connsiteY49" fmla="*/ 94483 h 361333"/>
                    <a:gd name="connsiteX50" fmla="*/ 292659 w 361674"/>
                    <a:gd name="connsiteY50" fmla="*/ 94483 h 361333"/>
                    <a:gd name="connsiteX51" fmla="*/ 299049 w 361674"/>
                    <a:gd name="connsiteY51" fmla="*/ 100867 h 361333"/>
                    <a:gd name="connsiteX52" fmla="*/ 292659 w 361674"/>
                    <a:gd name="connsiteY52" fmla="*/ 107251 h 361333"/>
                    <a:gd name="connsiteX53" fmla="*/ 291381 w 361674"/>
                    <a:gd name="connsiteY53" fmla="*/ 107251 h 361333"/>
                    <a:gd name="connsiteX54" fmla="*/ 291381 w 361674"/>
                    <a:gd name="connsiteY54" fmla="*/ 222163 h 361333"/>
                    <a:gd name="connsiteX55" fmla="*/ 292659 w 361674"/>
                    <a:gd name="connsiteY55" fmla="*/ 222163 h 361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61674" h="361333">
                      <a:moveTo>
                        <a:pt x="180836" y="0"/>
                      </a:moveTo>
                      <a:cubicBezTo>
                        <a:pt x="80513" y="0"/>
                        <a:pt x="0" y="81077"/>
                        <a:pt x="0" y="180667"/>
                      </a:cubicBezTo>
                      <a:cubicBezTo>
                        <a:pt x="0" y="280895"/>
                        <a:pt x="81153" y="361334"/>
                        <a:pt x="180836" y="361334"/>
                      </a:cubicBezTo>
                      <a:cubicBezTo>
                        <a:pt x="280518" y="361334"/>
                        <a:pt x="361670" y="280257"/>
                        <a:pt x="361670" y="180667"/>
                      </a:cubicBezTo>
                      <a:cubicBezTo>
                        <a:pt x="362310" y="81077"/>
                        <a:pt x="281157" y="0"/>
                        <a:pt x="180836" y="0"/>
                      </a:cubicBezTo>
                      <a:close/>
                      <a:moveTo>
                        <a:pt x="292659" y="222163"/>
                      </a:moveTo>
                      <a:cubicBezTo>
                        <a:pt x="296493" y="222163"/>
                        <a:pt x="299049" y="224716"/>
                        <a:pt x="299049" y="228547"/>
                      </a:cubicBezTo>
                      <a:cubicBezTo>
                        <a:pt x="299049" y="232377"/>
                        <a:pt x="296493" y="234931"/>
                        <a:pt x="292659" y="234931"/>
                      </a:cubicBezTo>
                      <a:lnTo>
                        <a:pt x="284991" y="234931"/>
                      </a:lnTo>
                      <a:cubicBezTo>
                        <a:pt x="281157" y="234931"/>
                        <a:pt x="278601" y="232377"/>
                        <a:pt x="278601" y="228547"/>
                      </a:cubicBezTo>
                      <a:lnTo>
                        <a:pt x="278601" y="218971"/>
                      </a:lnTo>
                      <a:cubicBezTo>
                        <a:pt x="277962" y="218971"/>
                        <a:pt x="277323" y="218971"/>
                        <a:pt x="277323" y="218971"/>
                      </a:cubicBezTo>
                      <a:lnTo>
                        <a:pt x="265821" y="218971"/>
                      </a:lnTo>
                      <a:cubicBezTo>
                        <a:pt x="268377" y="228547"/>
                        <a:pt x="264544" y="239399"/>
                        <a:pt x="255597" y="245145"/>
                      </a:cubicBezTo>
                      <a:cubicBezTo>
                        <a:pt x="251764" y="247060"/>
                        <a:pt x="247930" y="248337"/>
                        <a:pt x="243456" y="248337"/>
                      </a:cubicBezTo>
                      <a:cubicBezTo>
                        <a:pt x="241540" y="248337"/>
                        <a:pt x="239623" y="248337"/>
                        <a:pt x="237706" y="247699"/>
                      </a:cubicBezTo>
                      <a:cubicBezTo>
                        <a:pt x="237706" y="247699"/>
                        <a:pt x="237706" y="247699"/>
                        <a:pt x="237706" y="247699"/>
                      </a:cubicBezTo>
                      <a:cubicBezTo>
                        <a:pt x="236428" y="253444"/>
                        <a:pt x="233233" y="258551"/>
                        <a:pt x="227482" y="261743"/>
                      </a:cubicBezTo>
                      <a:cubicBezTo>
                        <a:pt x="223648" y="263659"/>
                        <a:pt x="219814" y="264935"/>
                        <a:pt x="215980" y="264935"/>
                      </a:cubicBezTo>
                      <a:cubicBezTo>
                        <a:pt x="208951" y="264935"/>
                        <a:pt x="201922" y="261743"/>
                        <a:pt x="197449" y="255998"/>
                      </a:cubicBezTo>
                      <a:cubicBezTo>
                        <a:pt x="195532" y="259190"/>
                        <a:pt x="192977" y="261743"/>
                        <a:pt x="189782" y="263659"/>
                      </a:cubicBezTo>
                      <a:cubicBezTo>
                        <a:pt x="185947" y="265574"/>
                        <a:pt x="182113" y="266851"/>
                        <a:pt x="177641" y="266851"/>
                      </a:cubicBezTo>
                      <a:cubicBezTo>
                        <a:pt x="170612" y="266851"/>
                        <a:pt x="164222" y="263659"/>
                        <a:pt x="159748" y="258551"/>
                      </a:cubicBezTo>
                      <a:cubicBezTo>
                        <a:pt x="157832" y="261105"/>
                        <a:pt x="155915" y="263020"/>
                        <a:pt x="152720" y="264935"/>
                      </a:cubicBezTo>
                      <a:cubicBezTo>
                        <a:pt x="149525" y="266851"/>
                        <a:pt x="145691" y="268127"/>
                        <a:pt x="141857" y="268127"/>
                      </a:cubicBezTo>
                      <a:cubicBezTo>
                        <a:pt x="139301" y="268127"/>
                        <a:pt x="137384" y="267489"/>
                        <a:pt x="134828" y="266851"/>
                      </a:cubicBezTo>
                      <a:cubicBezTo>
                        <a:pt x="129077" y="264935"/>
                        <a:pt x="123965" y="261105"/>
                        <a:pt x="120770" y="255998"/>
                      </a:cubicBezTo>
                      <a:lnTo>
                        <a:pt x="98405" y="218971"/>
                      </a:lnTo>
                      <a:lnTo>
                        <a:pt x="84348" y="218971"/>
                      </a:lnTo>
                      <a:lnTo>
                        <a:pt x="84348" y="228547"/>
                      </a:lnTo>
                      <a:cubicBezTo>
                        <a:pt x="84348" y="232377"/>
                        <a:pt x="81792" y="234931"/>
                        <a:pt x="77958" y="234931"/>
                      </a:cubicBezTo>
                      <a:lnTo>
                        <a:pt x="70289" y="234931"/>
                      </a:lnTo>
                      <a:cubicBezTo>
                        <a:pt x="66456" y="234931"/>
                        <a:pt x="63899" y="232377"/>
                        <a:pt x="63899" y="228547"/>
                      </a:cubicBezTo>
                      <a:cubicBezTo>
                        <a:pt x="63899" y="224716"/>
                        <a:pt x="66456" y="222163"/>
                        <a:pt x="70289" y="222163"/>
                      </a:cubicBezTo>
                      <a:lnTo>
                        <a:pt x="71568" y="222163"/>
                      </a:lnTo>
                      <a:lnTo>
                        <a:pt x="71568" y="107251"/>
                      </a:lnTo>
                      <a:lnTo>
                        <a:pt x="70289" y="107251"/>
                      </a:lnTo>
                      <a:cubicBezTo>
                        <a:pt x="66456" y="107251"/>
                        <a:pt x="63899" y="104697"/>
                        <a:pt x="63899" y="100867"/>
                      </a:cubicBezTo>
                      <a:cubicBezTo>
                        <a:pt x="63899" y="97037"/>
                        <a:pt x="66456" y="94483"/>
                        <a:pt x="70289" y="94483"/>
                      </a:cubicBezTo>
                      <a:lnTo>
                        <a:pt x="77958" y="94483"/>
                      </a:lnTo>
                      <a:cubicBezTo>
                        <a:pt x="81792" y="94483"/>
                        <a:pt x="84348" y="97037"/>
                        <a:pt x="84348" y="100867"/>
                      </a:cubicBezTo>
                      <a:lnTo>
                        <a:pt x="84348" y="118104"/>
                      </a:lnTo>
                      <a:lnTo>
                        <a:pt x="157832" y="118104"/>
                      </a:lnTo>
                      <a:cubicBezTo>
                        <a:pt x="157832" y="118104"/>
                        <a:pt x="158471" y="118104"/>
                        <a:pt x="158471" y="118104"/>
                      </a:cubicBezTo>
                      <a:lnTo>
                        <a:pt x="186587" y="102782"/>
                      </a:lnTo>
                      <a:cubicBezTo>
                        <a:pt x="187864" y="102144"/>
                        <a:pt x="189782" y="101505"/>
                        <a:pt x="191059" y="102144"/>
                      </a:cubicBezTo>
                      <a:lnTo>
                        <a:pt x="246013" y="118104"/>
                      </a:lnTo>
                      <a:lnTo>
                        <a:pt x="278601" y="118104"/>
                      </a:lnTo>
                      <a:lnTo>
                        <a:pt x="278601" y="100867"/>
                      </a:lnTo>
                      <a:cubicBezTo>
                        <a:pt x="278601" y="97037"/>
                        <a:pt x="281157" y="94483"/>
                        <a:pt x="284991" y="94483"/>
                      </a:cubicBezTo>
                      <a:lnTo>
                        <a:pt x="292659" y="94483"/>
                      </a:lnTo>
                      <a:cubicBezTo>
                        <a:pt x="296493" y="94483"/>
                        <a:pt x="299049" y="97037"/>
                        <a:pt x="299049" y="100867"/>
                      </a:cubicBezTo>
                      <a:cubicBezTo>
                        <a:pt x="299049" y="104697"/>
                        <a:pt x="296493" y="107251"/>
                        <a:pt x="292659" y="107251"/>
                      </a:cubicBezTo>
                      <a:lnTo>
                        <a:pt x="291381" y="107251"/>
                      </a:lnTo>
                      <a:lnTo>
                        <a:pt x="291381" y="222163"/>
                      </a:lnTo>
                      <a:lnTo>
                        <a:pt x="292659" y="22216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3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21A5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6" name="Graphic 55" descr="Schoolhouse with solid fill">
              <a:extLst>
                <a:ext uri="{FF2B5EF4-FFF2-40B4-BE49-F238E27FC236}">
                  <a16:creationId xmlns:a16="http://schemas.microsoft.com/office/drawing/2014/main" id="{4894BAD0-B176-EF83-582D-385D0A5F0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337" y="2800294"/>
              <a:ext cx="598631" cy="598631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3224EFA-C842-8465-6EF6-B06B515AB9D1}"/>
              </a:ext>
            </a:extLst>
          </p:cNvPr>
          <p:cNvGrpSpPr/>
          <p:nvPr/>
        </p:nvGrpSpPr>
        <p:grpSpPr>
          <a:xfrm>
            <a:off x="7302998" y="2620600"/>
            <a:ext cx="650566" cy="650565"/>
            <a:chOff x="-1660457" y="1069382"/>
            <a:chExt cx="806110" cy="80611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00713C9-7165-428D-76A6-E00708A92A05}"/>
                </a:ext>
              </a:extLst>
            </p:cNvPr>
            <p:cNvSpPr/>
            <p:nvPr/>
          </p:nvSpPr>
          <p:spPr bwMode="gray">
            <a:xfrm>
              <a:off x="-1660457" y="1069382"/>
              <a:ext cx="806110" cy="806110"/>
            </a:xfrm>
            <a:prstGeom prst="ellipse">
              <a:avLst/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8" name="Graphic 4">
              <a:extLst>
                <a:ext uri="{FF2B5EF4-FFF2-40B4-BE49-F238E27FC236}">
                  <a16:creationId xmlns:a16="http://schemas.microsoft.com/office/drawing/2014/main" id="{BDDB2EEF-E769-9389-C70A-F8C77A12D788}"/>
                </a:ext>
              </a:extLst>
            </p:cNvPr>
            <p:cNvSpPr/>
            <p:nvPr/>
          </p:nvSpPr>
          <p:spPr>
            <a:xfrm>
              <a:off x="-1374044" y="1389756"/>
              <a:ext cx="317143" cy="185919"/>
            </a:xfrm>
            <a:custGeom>
              <a:avLst/>
              <a:gdLst>
                <a:gd name="connsiteX0" fmla="*/ 120770 w 154636"/>
                <a:gd name="connsiteY0" fmla="*/ 15322 h 90652"/>
                <a:gd name="connsiteX1" fmla="*/ 118853 w 154636"/>
                <a:gd name="connsiteY1" fmla="*/ 15322 h 90652"/>
                <a:gd name="connsiteX2" fmla="*/ 65817 w 154636"/>
                <a:gd name="connsiteY2" fmla="*/ 0 h 90652"/>
                <a:gd name="connsiteX3" fmla="*/ 4473 w 154636"/>
                <a:gd name="connsiteY3" fmla="*/ 33197 h 90652"/>
                <a:gd name="connsiteX4" fmla="*/ 0 w 154636"/>
                <a:gd name="connsiteY4" fmla="*/ 40858 h 90652"/>
                <a:gd name="connsiteX5" fmla="*/ 3195 w 154636"/>
                <a:gd name="connsiteY5" fmla="*/ 49157 h 90652"/>
                <a:gd name="connsiteX6" fmla="*/ 8946 w 154636"/>
                <a:gd name="connsiteY6" fmla="*/ 50434 h 90652"/>
                <a:gd name="connsiteX7" fmla="*/ 99683 w 154636"/>
                <a:gd name="connsiteY7" fmla="*/ 35112 h 90652"/>
                <a:gd name="connsiteX8" fmla="*/ 106073 w 154636"/>
                <a:gd name="connsiteY8" fmla="*/ 38304 h 90652"/>
                <a:gd name="connsiteX9" fmla="*/ 135466 w 154636"/>
                <a:gd name="connsiteY9" fmla="*/ 90653 h 90652"/>
                <a:gd name="connsiteX10" fmla="*/ 137384 w 154636"/>
                <a:gd name="connsiteY10" fmla="*/ 90014 h 90652"/>
                <a:gd name="connsiteX11" fmla="*/ 153358 w 154636"/>
                <a:gd name="connsiteY11" fmla="*/ 90014 h 90652"/>
                <a:gd name="connsiteX12" fmla="*/ 154636 w 154636"/>
                <a:gd name="connsiteY12" fmla="*/ 90014 h 90652"/>
                <a:gd name="connsiteX13" fmla="*/ 154636 w 154636"/>
                <a:gd name="connsiteY13" fmla="*/ 14683 h 90652"/>
                <a:gd name="connsiteX14" fmla="*/ 120770 w 154636"/>
                <a:gd name="connsiteY14" fmla="*/ 14683 h 9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636" h="90652">
                  <a:moveTo>
                    <a:pt x="120770" y="15322"/>
                  </a:moveTo>
                  <a:cubicBezTo>
                    <a:pt x="120131" y="15322"/>
                    <a:pt x="119492" y="15322"/>
                    <a:pt x="118853" y="15322"/>
                  </a:cubicBezTo>
                  <a:lnTo>
                    <a:pt x="65817" y="0"/>
                  </a:lnTo>
                  <a:lnTo>
                    <a:pt x="4473" y="33197"/>
                  </a:lnTo>
                  <a:cubicBezTo>
                    <a:pt x="1917" y="35112"/>
                    <a:pt x="0" y="37666"/>
                    <a:pt x="0" y="40858"/>
                  </a:cubicBezTo>
                  <a:cubicBezTo>
                    <a:pt x="0" y="44050"/>
                    <a:pt x="1278" y="47242"/>
                    <a:pt x="3195" y="49157"/>
                  </a:cubicBezTo>
                  <a:cubicBezTo>
                    <a:pt x="4473" y="50434"/>
                    <a:pt x="6390" y="51072"/>
                    <a:pt x="8946" y="50434"/>
                  </a:cubicBezTo>
                  <a:lnTo>
                    <a:pt x="99683" y="35112"/>
                  </a:lnTo>
                  <a:cubicBezTo>
                    <a:pt x="102239" y="34474"/>
                    <a:pt x="104795" y="35751"/>
                    <a:pt x="106073" y="38304"/>
                  </a:cubicBezTo>
                  <a:lnTo>
                    <a:pt x="135466" y="90653"/>
                  </a:lnTo>
                  <a:cubicBezTo>
                    <a:pt x="136106" y="90653"/>
                    <a:pt x="136745" y="90014"/>
                    <a:pt x="137384" y="90014"/>
                  </a:cubicBezTo>
                  <a:lnTo>
                    <a:pt x="153358" y="90014"/>
                  </a:lnTo>
                  <a:cubicBezTo>
                    <a:pt x="153997" y="90014"/>
                    <a:pt x="154636" y="90014"/>
                    <a:pt x="154636" y="90014"/>
                  </a:cubicBezTo>
                  <a:lnTo>
                    <a:pt x="154636" y="14683"/>
                  </a:lnTo>
                  <a:lnTo>
                    <a:pt x="120770" y="1468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7C26FCC-1F51-D713-AB31-E684DF9A753D}"/>
              </a:ext>
            </a:extLst>
          </p:cNvPr>
          <p:cNvSpPr txBox="1"/>
          <p:nvPr/>
        </p:nvSpPr>
        <p:spPr>
          <a:xfrm>
            <a:off x="1735133" y="2661773"/>
            <a:ext cx="448152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/>
              <a:t>If an enterprise-wide system will be integrated with Workday, </a:t>
            </a:r>
            <a:br>
              <a:rPr lang="en-US" sz="1200"/>
            </a:br>
            <a:r>
              <a:rPr lang="en-US" sz="1200"/>
              <a:t>the EmpoweringUF team will develop the integration.</a:t>
            </a:r>
          </a:p>
          <a:p>
            <a:endParaRPr lang="en-US" sz="120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/>
              <a:t>Visit the project website for</a:t>
            </a:r>
            <a:r>
              <a:rPr lang="nb-NO" sz="1200"/>
              <a:t> updates and </a:t>
            </a:r>
            <a:r>
              <a:rPr lang="en-US" sz="1200"/>
              <a:t>more information: </a:t>
            </a:r>
            <a:r>
              <a:rPr lang="nb-NO" sz="1200"/>
              <a:t>empowering.ufl.edu (MyUF marketplace, CrossLab/iLab, etc.)</a:t>
            </a:r>
            <a:endParaRPr lang="en-US" sz="12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07D945-528A-28DD-A5C4-2499C555F41F}"/>
              </a:ext>
            </a:extLst>
          </p:cNvPr>
          <p:cNvSpPr txBox="1"/>
          <p:nvPr/>
        </p:nvSpPr>
        <p:spPr>
          <a:xfrm>
            <a:off x="1675070" y="5150398"/>
            <a:ext cx="4478389" cy="11079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/>
              <a:t>Intended for non-technical users</a:t>
            </a:r>
            <a:endParaRPr lang="en-US" sz="120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en-US" sz="1200"/>
              <a:t>The Workday Foundation Data Model (FDM) is robust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en-US" sz="1200"/>
              <a:t>Project team leads have been reaching out to departments/colleges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en-US" sz="1200"/>
              <a:t>Share unique reporting needs via email (</a:t>
            </a:r>
            <a:r>
              <a:rPr lang="en-US" sz="1200">
                <a:hlinkClick r:id="rId9"/>
              </a:rPr>
              <a:t>empowering@ufl.edu</a:t>
            </a:r>
            <a:r>
              <a:rPr lang="en-US" sz="1200"/>
              <a:t>) 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9580533-28BF-486F-010D-B538DB5F1613}"/>
              </a:ext>
            </a:extLst>
          </p:cNvPr>
          <p:cNvSpPr txBox="1"/>
          <p:nvPr/>
        </p:nvSpPr>
        <p:spPr>
          <a:xfrm>
            <a:off x="7997790" y="2434178"/>
            <a:ext cx="3371763" cy="228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00346A"/>
                </a:solidFill>
                <a:cs typeface="Arial" panose="020B0604020202020204" pitchFamily="34" charset="0"/>
              </a:rPr>
              <a:t>Secondary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Systems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A2AA016-4D96-3A6B-FA07-A5F24A89866F}"/>
              </a:ext>
            </a:extLst>
          </p:cNvPr>
          <p:cNvCxnSpPr>
            <a:cxnSpLocks/>
          </p:cNvCxnSpPr>
          <p:nvPr/>
        </p:nvCxnSpPr>
        <p:spPr>
          <a:xfrm flipH="1">
            <a:off x="1695385" y="3855965"/>
            <a:ext cx="4215009" cy="0"/>
          </a:xfrm>
          <a:prstGeom prst="line">
            <a:avLst/>
          </a:prstGeom>
          <a:noFill/>
          <a:ln w="6350" cap="flat" cmpd="sng" algn="ctr">
            <a:solidFill>
              <a:srgbClr val="B4B4B4"/>
            </a:solidFill>
            <a:prstDash val="solid"/>
            <a:miter lim="800000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C3E690E-7951-D4E2-D682-C80A283AC2B7}"/>
              </a:ext>
            </a:extLst>
          </p:cNvPr>
          <p:cNvCxnSpPr>
            <a:cxnSpLocks/>
          </p:cNvCxnSpPr>
          <p:nvPr/>
        </p:nvCxnSpPr>
        <p:spPr>
          <a:xfrm flipH="1">
            <a:off x="1739234" y="4810672"/>
            <a:ext cx="4215009" cy="0"/>
          </a:xfrm>
          <a:prstGeom prst="line">
            <a:avLst/>
          </a:prstGeom>
          <a:noFill/>
          <a:ln w="6350" cap="flat" cmpd="sng" algn="ctr">
            <a:solidFill>
              <a:srgbClr val="B4B4B4"/>
            </a:solidFill>
            <a:prstDash val="solid"/>
            <a:miter lim="800000"/>
          </a:ln>
          <a:effectLst/>
        </p:spPr>
      </p:cxnSp>
      <p:sp>
        <p:nvSpPr>
          <p:cNvPr id="85" name="iBar:48/166/10/20/2025 10:48:17 AM">
            <a:extLst>
              <a:ext uri="{FF2B5EF4-FFF2-40B4-BE49-F238E27FC236}">
                <a16:creationId xmlns:a16="http://schemas.microsoft.com/office/drawing/2014/main" id="{33A341C4-CEC0-E621-E3CA-11A8957E53EE}"/>
              </a:ext>
            </a:extLst>
          </p:cNvPr>
          <p:cNvSpPr/>
          <p:nvPr/>
        </p:nvSpPr>
        <p:spPr>
          <a:xfrm>
            <a:off x="609600" y="2018694"/>
            <a:ext cx="5778500" cy="4293327"/>
          </a:xfrm>
          <a:prstGeom prst="rect">
            <a:avLst/>
          </a:prstGeom>
          <a:noFill/>
          <a:ln w="12700">
            <a:solidFill>
              <a:srgbClr val="0027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91440" rtlCol="0" anchor="t"/>
          <a:lstStyle/>
          <a:p>
            <a:pPr algn="l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7" name="iBar:48/166/10/20/2025 10:48:17 AM">
            <a:extLst>
              <a:ext uri="{FF2B5EF4-FFF2-40B4-BE49-F238E27FC236}">
                <a16:creationId xmlns:a16="http://schemas.microsoft.com/office/drawing/2014/main" id="{3B9C18A7-7DE3-20FE-BF80-F908FE01A90B}"/>
              </a:ext>
            </a:extLst>
          </p:cNvPr>
          <p:cNvSpPr/>
          <p:nvPr/>
        </p:nvSpPr>
        <p:spPr>
          <a:xfrm>
            <a:off x="7190029" y="2018693"/>
            <a:ext cx="4392371" cy="429332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91440" rtlCol="0" anchor="t"/>
          <a:lstStyle/>
          <a:p>
            <a:pPr algn="l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FFDC6C4-DDAA-A386-BA38-C4445B13120A}"/>
              </a:ext>
            </a:extLst>
          </p:cNvPr>
          <p:cNvSpPr txBox="1"/>
          <p:nvPr/>
        </p:nvSpPr>
        <p:spPr>
          <a:xfrm>
            <a:off x="1111248" y="1827092"/>
            <a:ext cx="4649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+mj-lt"/>
              </a:rPr>
              <a:t>Empowering UF Project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2274EFB-626D-7053-9F39-894C8013D912}"/>
              </a:ext>
            </a:extLst>
          </p:cNvPr>
          <p:cNvSpPr txBox="1"/>
          <p:nvPr/>
        </p:nvSpPr>
        <p:spPr>
          <a:xfrm>
            <a:off x="7603801" y="1827092"/>
            <a:ext cx="35648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346A"/>
                </a:solidFill>
                <a:latin typeface="+mj-lt"/>
                <a:cs typeface="Arial" panose="020B0604020202020204" pitchFamily="34" charset="0"/>
              </a:rPr>
              <a:t>College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>
                <a:solidFill>
                  <a:srgbClr val="00346A"/>
                </a:solidFill>
                <a:latin typeface="+mj-lt"/>
                <a:cs typeface="Arial" panose="020B0604020202020204" pitchFamily="34" charset="0"/>
              </a:rPr>
              <a:t>or Department</a:t>
            </a:r>
          </a:p>
        </p:txBody>
      </p:sp>
      <p:pic>
        <p:nvPicPr>
          <p:cNvPr id="2" name="Graphic 1" descr="Cloud Computing with solid fill">
            <a:extLst>
              <a:ext uri="{FF2B5EF4-FFF2-40B4-BE49-F238E27FC236}">
                <a16:creationId xmlns:a16="http://schemas.microsoft.com/office/drawing/2014/main" id="{9CB8A661-C398-B63A-F9AC-5E5CA1A6F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35520" y="2681982"/>
            <a:ext cx="61976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29AB-555A-705C-18A1-06BF984E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</p:spPr>
        <p:txBody>
          <a:bodyPr/>
          <a:lstStyle/>
          <a:p>
            <a:r>
              <a:rPr lang="en-US"/>
              <a:t>Project Timeline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008311-BDEE-F7BA-F906-868F08C5DF29}"/>
              </a:ext>
            </a:extLst>
          </p:cNvPr>
          <p:cNvGrpSpPr/>
          <p:nvPr/>
        </p:nvGrpSpPr>
        <p:grpSpPr>
          <a:xfrm>
            <a:off x="4630775" y="3119490"/>
            <a:ext cx="3303153" cy="789949"/>
            <a:chOff x="4610455" y="4849521"/>
            <a:chExt cx="3303153" cy="78994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361250-B189-ADFC-056E-CC6B6D0F5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5304" y="4849521"/>
              <a:ext cx="0" cy="552669"/>
            </a:xfrm>
            <a:prstGeom prst="line">
              <a:avLst/>
            </a:prstGeom>
            <a:ln w="25400" cap="rnd">
              <a:solidFill>
                <a:srgbClr val="012F5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234518-1153-A186-2ED1-5F9394BA6F2A}"/>
                </a:ext>
              </a:extLst>
            </p:cNvPr>
            <p:cNvSpPr txBox="1"/>
            <p:nvPr/>
          </p:nvSpPr>
          <p:spPr>
            <a:xfrm>
              <a:off x="6559961" y="5223972"/>
              <a:ext cx="1353647" cy="4154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Open Sans"/>
                  <a:cs typeface="Open Sans"/>
                </a:rPr>
                <a:t>Complete</a:t>
              </a:r>
              <a:r>
                <a:rPr lang="en-US" sz="800" b="1">
                  <a:solidFill>
                    <a:srgbClr val="00346A"/>
                  </a:solidFill>
                  <a:latin typeface="IBM Plex Sans"/>
                  <a:ea typeface="Open Sans"/>
                  <a:cs typeface="Open Sans"/>
                </a:rPr>
                <a:t> Workday </a:t>
              </a: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latin typeface="IBM Plex Sans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Open Sans"/>
                  <a:cs typeface="Open Sans"/>
                </a:rPr>
                <a:t>Configuration and Build</a:t>
              </a:r>
              <a:endParaRPr lang="en-US" sz="8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latin typeface="IBM Plex Sans"/>
                <a:ea typeface="Open Sans"/>
                <a:cs typeface="Open San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Open Sans"/>
                  <a:cs typeface="Open Sans"/>
                </a:rPr>
                <a:t>02/27/2026</a:t>
              </a:r>
              <a:endParaRPr lang="en-US" sz="800" b="0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latin typeface="IBM Plex Sans"/>
                <a:ea typeface="Open Sans"/>
                <a:cs typeface="Open Sans"/>
              </a:endParaRP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557B7AA5-D7F4-FA60-0EE2-2245DCEA4C74}"/>
                </a:ext>
              </a:extLst>
            </p:cNvPr>
            <p:cNvSpPr/>
            <p:nvPr/>
          </p:nvSpPr>
          <p:spPr>
            <a:xfrm>
              <a:off x="4610455" y="5006150"/>
              <a:ext cx="548414" cy="185997"/>
            </a:xfrm>
            <a:prstGeom prst="homePlat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600" b="1" kern="0">
                  <a:solidFill>
                    <a:srgbClr val="FFFFFF"/>
                  </a:solidFill>
                  <a:latin typeface="IBM Plex Sans"/>
                </a:rPr>
                <a:t>Tenant </a:t>
              </a: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D377F2CD-115E-536B-8BFA-D73EDF2D458C}"/>
                </a:ext>
              </a:extLst>
            </p:cNvPr>
            <p:cNvSpPr/>
            <p:nvPr/>
          </p:nvSpPr>
          <p:spPr>
            <a:xfrm>
              <a:off x="5244071" y="5238709"/>
              <a:ext cx="546997" cy="180422"/>
            </a:xfrm>
            <a:prstGeom prst="homePlat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Tenant 2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F28F42EE-37D7-09E7-235F-C94AAA906BF1}"/>
                </a:ext>
              </a:extLst>
            </p:cNvPr>
            <p:cNvSpPr/>
            <p:nvPr/>
          </p:nvSpPr>
          <p:spPr>
            <a:xfrm>
              <a:off x="5828524" y="5459048"/>
              <a:ext cx="546997" cy="180422"/>
            </a:xfrm>
            <a:prstGeom prst="homePlate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600" b="1" kern="0">
                  <a:solidFill>
                    <a:srgbClr val="FFFFFF"/>
                  </a:solidFill>
                  <a:latin typeface="IBM Plex Sans"/>
                </a:rPr>
                <a:t>Tenant</a:t>
              </a: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 3</a:t>
              </a:r>
            </a:p>
          </p:txBody>
        </p:sp>
        <p:pic>
          <p:nvPicPr>
            <p:cNvPr id="14" name="Graphic 13" descr="Arrow circle">
              <a:extLst>
                <a:ext uri="{FF2B5EF4-FFF2-40B4-BE49-F238E27FC236}">
                  <a16:creationId xmlns:a16="http://schemas.microsoft.com/office/drawing/2014/main" id="{65B52B2C-0E66-D4F5-210F-B381E991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14707" y="5006150"/>
              <a:ext cx="386958" cy="332855"/>
            </a:xfrm>
            <a:prstGeom prst="rect">
              <a:avLst/>
            </a:prstGeom>
          </p:spPr>
        </p:pic>
        <p:pic>
          <p:nvPicPr>
            <p:cNvPr id="16" name="Graphic 15" descr="Arrow circle">
              <a:extLst>
                <a:ext uri="{FF2B5EF4-FFF2-40B4-BE49-F238E27FC236}">
                  <a16:creationId xmlns:a16="http://schemas.microsoft.com/office/drawing/2014/main" id="{416A772B-3A8B-A5AB-B0A2-1D1023347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43309" y="4849521"/>
              <a:ext cx="386958" cy="332855"/>
            </a:xfrm>
            <a:prstGeom prst="rect">
              <a:avLst/>
            </a:prstGeom>
          </p:spPr>
        </p:pic>
      </p:grp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5C6ED53E-0132-0894-4DEB-CA2488E5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30891"/>
              </p:ext>
            </p:extLst>
          </p:nvPr>
        </p:nvGraphicFramePr>
        <p:xfrm>
          <a:off x="183642" y="2194022"/>
          <a:ext cx="11681591" cy="84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489">
                  <a:extLst>
                    <a:ext uri="{9D8B030D-6E8A-4147-A177-3AD203B41FA5}">
                      <a16:colId xmlns:a16="http://schemas.microsoft.com/office/drawing/2014/main" val="1185288949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43289883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908511952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539624542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94557799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512910983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09398959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23090949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09914172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26266297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336161992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12700597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7718881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58760005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1008206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630640928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28977411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679659312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59965610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35726390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1368977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182375051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534189150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77634594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05821710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58610306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0423576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546940078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12630186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56824191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623568670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21249851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71153463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850534043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992263373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28233652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980963709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864464649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438173599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1790788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867748692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87808104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062885236"/>
                    </a:ext>
                  </a:extLst>
                </a:gridCol>
              </a:tblGrid>
              <a:tr h="127051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2"/>
                          </a:solidFill>
                          <a:latin typeface="+mn-lt"/>
                          <a:ea typeface="Open Sans"/>
                          <a:cs typeface="Open Sans"/>
                        </a:rPr>
                        <a:t>Program 1</a:t>
                      </a:r>
                      <a:endParaRPr lang="en-US" sz="1200" b="1">
                        <a:solidFill>
                          <a:schemeClr val="tx2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18288" marR="18288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2025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2026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ea typeface="Open Sans"/>
                          <a:cs typeface="Open Sans"/>
                        </a:rPr>
                        <a:t>2027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11326"/>
                  </a:ext>
                </a:extLst>
              </a:tr>
              <a:tr h="127051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+mn-lt"/>
                          <a:ea typeface="Open Sans"/>
                          <a:cs typeface="Open Sans"/>
                        </a:rPr>
                        <a:t>Timeline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S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O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D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F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S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O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D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F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S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O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D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F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S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O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D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32081"/>
                  </a:ext>
                </a:extLst>
              </a:tr>
              <a:tr h="338802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n-lt"/>
                          <a:ea typeface="Open Sans"/>
                          <a:cs typeface="Open Sans"/>
                        </a:rPr>
                        <a:t>Workday Implementation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Post-Selection Readiness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6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Plan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Architect &amp; Configure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Open Sans"/>
                          <a:cs typeface="Open Sans"/>
                        </a:rPr>
                        <a:t>Test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Deploy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1E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Stabilization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46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Optimization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22098"/>
                  </a:ext>
                </a:extLst>
              </a:tr>
            </a:tbl>
          </a:graphicData>
        </a:graphic>
      </p:graphicFrame>
      <p:sp>
        <p:nvSpPr>
          <p:cNvPr id="25" name="Arrow: Down 24">
            <a:extLst>
              <a:ext uri="{FF2B5EF4-FFF2-40B4-BE49-F238E27FC236}">
                <a16:creationId xmlns:a16="http://schemas.microsoft.com/office/drawing/2014/main" id="{E47EA5C9-AEE8-E2EB-FC3E-2A4F6DC6630C}"/>
              </a:ext>
            </a:extLst>
          </p:cNvPr>
          <p:cNvSpPr/>
          <p:nvPr/>
        </p:nvSpPr>
        <p:spPr>
          <a:xfrm>
            <a:off x="10225377" y="1917022"/>
            <a:ext cx="357146" cy="276999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9BB58F-EFC8-9AA4-B3D3-C4F93929AD09}"/>
              </a:ext>
            </a:extLst>
          </p:cNvPr>
          <p:cNvSpPr txBox="1"/>
          <p:nvPr/>
        </p:nvSpPr>
        <p:spPr>
          <a:xfrm>
            <a:off x="10062209" y="1640022"/>
            <a:ext cx="79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IBM Plex Sans" panose="020B0503050203000203" pitchFamily="34" charset="0"/>
              </a:rPr>
              <a:t>Go-Live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F1282A-B4FC-45D9-153A-C10149BA56C8}"/>
              </a:ext>
            </a:extLst>
          </p:cNvPr>
          <p:cNvGrpSpPr/>
          <p:nvPr/>
        </p:nvGrpSpPr>
        <p:grpSpPr>
          <a:xfrm>
            <a:off x="4619635" y="4678170"/>
            <a:ext cx="7242411" cy="835662"/>
            <a:chOff x="4619635" y="3683545"/>
            <a:chExt cx="7242411" cy="83566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DA0A3F-C2E6-CF47-E438-3894B96580AF}"/>
                </a:ext>
              </a:extLst>
            </p:cNvPr>
            <p:cNvSpPr/>
            <p:nvPr/>
          </p:nvSpPr>
          <p:spPr>
            <a:xfrm>
              <a:off x="4619635" y="3683545"/>
              <a:ext cx="1392771" cy="835662"/>
            </a:xfrm>
            <a:custGeom>
              <a:avLst/>
              <a:gdLst>
                <a:gd name="connsiteX0" fmla="*/ 0 w 1392771"/>
                <a:gd name="connsiteY0" fmla="*/ 83566 h 835662"/>
                <a:gd name="connsiteX1" fmla="*/ 83566 w 1392771"/>
                <a:gd name="connsiteY1" fmla="*/ 0 h 835662"/>
                <a:gd name="connsiteX2" fmla="*/ 1309205 w 1392771"/>
                <a:gd name="connsiteY2" fmla="*/ 0 h 835662"/>
                <a:gd name="connsiteX3" fmla="*/ 1392771 w 1392771"/>
                <a:gd name="connsiteY3" fmla="*/ 83566 h 835662"/>
                <a:gd name="connsiteX4" fmla="*/ 1392771 w 1392771"/>
                <a:gd name="connsiteY4" fmla="*/ 752096 h 835662"/>
                <a:gd name="connsiteX5" fmla="*/ 1309205 w 1392771"/>
                <a:gd name="connsiteY5" fmla="*/ 835662 h 835662"/>
                <a:gd name="connsiteX6" fmla="*/ 83566 w 1392771"/>
                <a:gd name="connsiteY6" fmla="*/ 835662 h 835662"/>
                <a:gd name="connsiteX7" fmla="*/ 0 w 1392771"/>
                <a:gd name="connsiteY7" fmla="*/ 752096 h 835662"/>
                <a:gd name="connsiteX8" fmla="*/ 0 w 1392771"/>
                <a:gd name="connsiteY8" fmla="*/ 83566 h 83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71" h="835662">
                  <a:moveTo>
                    <a:pt x="0" y="83566"/>
                  </a:moveTo>
                  <a:cubicBezTo>
                    <a:pt x="0" y="37414"/>
                    <a:pt x="37414" y="0"/>
                    <a:pt x="83566" y="0"/>
                  </a:cubicBezTo>
                  <a:lnTo>
                    <a:pt x="1309205" y="0"/>
                  </a:lnTo>
                  <a:cubicBezTo>
                    <a:pt x="1355357" y="0"/>
                    <a:pt x="1392771" y="37414"/>
                    <a:pt x="1392771" y="83566"/>
                  </a:cubicBezTo>
                  <a:lnTo>
                    <a:pt x="1392771" y="752096"/>
                  </a:lnTo>
                  <a:cubicBezTo>
                    <a:pt x="1392771" y="798248"/>
                    <a:pt x="1355357" y="835662"/>
                    <a:pt x="1309205" y="835662"/>
                  </a:cubicBezTo>
                  <a:lnTo>
                    <a:pt x="83566" y="835662"/>
                  </a:lnTo>
                  <a:cubicBezTo>
                    <a:pt x="37414" y="835662"/>
                    <a:pt x="0" y="798248"/>
                    <a:pt x="0" y="752096"/>
                  </a:cubicBezTo>
                  <a:lnTo>
                    <a:pt x="0" y="8356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86" tIns="66386" rIns="66386" bIns="6638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/>
                <a:t>Review systems and decide on a solution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737FD6-3792-AF2A-E54A-83DC113901EB}"/>
                </a:ext>
              </a:extLst>
            </p:cNvPr>
            <p:cNvSpPr/>
            <p:nvPr/>
          </p:nvSpPr>
          <p:spPr>
            <a:xfrm>
              <a:off x="6134970" y="3928672"/>
              <a:ext cx="295267" cy="345407"/>
            </a:xfrm>
            <a:custGeom>
              <a:avLst/>
              <a:gdLst>
                <a:gd name="connsiteX0" fmla="*/ 0 w 295267"/>
                <a:gd name="connsiteY0" fmla="*/ 69081 h 345407"/>
                <a:gd name="connsiteX1" fmla="*/ 147634 w 295267"/>
                <a:gd name="connsiteY1" fmla="*/ 69081 h 345407"/>
                <a:gd name="connsiteX2" fmla="*/ 147634 w 295267"/>
                <a:gd name="connsiteY2" fmla="*/ 0 h 345407"/>
                <a:gd name="connsiteX3" fmla="*/ 295267 w 295267"/>
                <a:gd name="connsiteY3" fmla="*/ 172704 h 345407"/>
                <a:gd name="connsiteX4" fmla="*/ 147634 w 295267"/>
                <a:gd name="connsiteY4" fmla="*/ 345407 h 345407"/>
                <a:gd name="connsiteX5" fmla="*/ 147634 w 295267"/>
                <a:gd name="connsiteY5" fmla="*/ 276326 h 345407"/>
                <a:gd name="connsiteX6" fmla="*/ 0 w 295267"/>
                <a:gd name="connsiteY6" fmla="*/ 276326 h 345407"/>
                <a:gd name="connsiteX7" fmla="*/ 0 w 295267"/>
                <a:gd name="connsiteY7" fmla="*/ 69081 h 3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267" h="345407">
                  <a:moveTo>
                    <a:pt x="0" y="69081"/>
                  </a:moveTo>
                  <a:lnTo>
                    <a:pt x="147634" y="69081"/>
                  </a:lnTo>
                  <a:lnTo>
                    <a:pt x="147634" y="0"/>
                  </a:lnTo>
                  <a:lnTo>
                    <a:pt x="295267" y="172704"/>
                  </a:lnTo>
                  <a:lnTo>
                    <a:pt x="147634" y="345407"/>
                  </a:lnTo>
                  <a:lnTo>
                    <a:pt x="147634" y="276326"/>
                  </a:lnTo>
                  <a:lnTo>
                    <a:pt x="0" y="276326"/>
                  </a:lnTo>
                  <a:lnTo>
                    <a:pt x="0" y="690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9081" rIns="88580" bIns="69081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7CA8C0-214C-7D6F-5B15-082495B46164}"/>
                </a:ext>
              </a:extLst>
            </p:cNvPr>
            <p:cNvSpPr/>
            <p:nvPr/>
          </p:nvSpPr>
          <p:spPr>
            <a:xfrm>
              <a:off x="6569515" y="3683545"/>
              <a:ext cx="1392771" cy="835662"/>
            </a:xfrm>
            <a:custGeom>
              <a:avLst/>
              <a:gdLst>
                <a:gd name="connsiteX0" fmla="*/ 0 w 1392771"/>
                <a:gd name="connsiteY0" fmla="*/ 83566 h 835662"/>
                <a:gd name="connsiteX1" fmla="*/ 83566 w 1392771"/>
                <a:gd name="connsiteY1" fmla="*/ 0 h 835662"/>
                <a:gd name="connsiteX2" fmla="*/ 1309205 w 1392771"/>
                <a:gd name="connsiteY2" fmla="*/ 0 h 835662"/>
                <a:gd name="connsiteX3" fmla="*/ 1392771 w 1392771"/>
                <a:gd name="connsiteY3" fmla="*/ 83566 h 835662"/>
                <a:gd name="connsiteX4" fmla="*/ 1392771 w 1392771"/>
                <a:gd name="connsiteY4" fmla="*/ 752096 h 835662"/>
                <a:gd name="connsiteX5" fmla="*/ 1309205 w 1392771"/>
                <a:gd name="connsiteY5" fmla="*/ 835662 h 835662"/>
                <a:gd name="connsiteX6" fmla="*/ 83566 w 1392771"/>
                <a:gd name="connsiteY6" fmla="*/ 835662 h 835662"/>
                <a:gd name="connsiteX7" fmla="*/ 0 w 1392771"/>
                <a:gd name="connsiteY7" fmla="*/ 752096 h 835662"/>
                <a:gd name="connsiteX8" fmla="*/ 0 w 1392771"/>
                <a:gd name="connsiteY8" fmla="*/ 83566 h 83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71" h="835662">
                  <a:moveTo>
                    <a:pt x="0" y="83566"/>
                  </a:moveTo>
                  <a:cubicBezTo>
                    <a:pt x="0" y="37414"/>
                    <a:pt x="37414" y="0"/>
                    <a:pt x="83566" y="0"/>
                  </a:cubicBezTo>
                  <a:lnTo>
                    <a:pt x="1309205" y="0"/>
                  </a:lnTo>
                  <a:cubicBezTo>
                    <a:pt x="1355357" y="0"/>
                    <a:pt x="1392771" y="37414"/>
                    <a:pt x="1392771" y="83566"/>
                  </a:cubicBezTo>
                  <a:lnTo>
                    <a:pt x="1392771" y="752096"/>
                  </a:lnTo>
                  <a:cubicBezTo>
                    <a:pt x="1392771" y="798248"/>
                    <a:pt x="1355357" y="835662"/>
                    <a:pt x="1309205" y="835662"/>
                  </a:cubicBezTo>
                  <a:lnTo>
                    <a:pt x="83566" y="835662"/>
                  </a:lnTo>
                  <a:cubicBezTo>
                    <a:pt x="37414" y="835662"/>
                    <a:pt x="0" y="798248"/>
                    <a:pt x="0" y="752096"/>
                  </a:cubicBezTo>
                  <a:lnTo>
                    <a:pt x="0" y="8356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86" tIns="66386" rIns="66386" bIns="66386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/>
                <a:t>Implement the solution</a:t>
              </a:r>
              <a:r>
                <a:rPr lang="en-US" sz="1100"/>
                <a:t> or prepare to retire system</a:t>
              </a:r>
              <a:endParaRPr lang="en-US" sz="1100" kern="12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B358BB5-D4B7-6CAC-1ACF-3BCC526CFD83}"/>
                </a:ext>
              </a:extLst>
            </p:cNvPr>
            <p:cNvSpPr/>
            <p:nvPr/>
          </p:nvSpPr>
          <p:spPr>
            <a:xfrm>
              <a:off x="8084851" y="3928672"/>
              <a:ext cx="295267" cy="345407"/>
            </a:xfrm>
            <a:custGeom>
              <a:avLst/>
              <a:gdLst>
                <a:gd name="connsiteX0" fmla="*/ 0 w 295267"/>
                <a:gd name="connsiteY0" fmla="*/ 69081 h 345407"/>
                <a:gd name="connsiteX1" fmla="*/ 147634 w 295267"/>
                <a:gd name="connsiteY1" fmla="*/ 69081 h 345407"/>
                <a:gd name="connsiteX2" fmla="*/ 147634 w 295267"/>
                <a:gd name="connsiteY2" fmla="*/ 0 h 345407"/>
                <a:gd name="connsiteX3" fmla="*/ 295267 w 295267"/>
                <a:gd name="connsiteY3" fmla="*/ 172704 h 345407"/>
                <a:gd name="connsiteX4" fmla="*/ 147634 w 295267"/>
                <a:gd name="connsiteY4" fmla="*/ 345407 h 345407"/>
                <a:gd name="connsiteX5" fmla="*/ 147634 w 295267"/>
                <a:gd name="connsiteY5" fmla="*/ 276326 h 345407"/>
                <a:gd name="connsiteX6" fmla="*/ 0 w 295267"/>
                <a:gd name="connsiteY6" fmla="*/ 276326 h 345407"/>
                <a:gd name="connsiteX7" fmla="*/ 0 w 295267"/>
                <a:gd name="connsiteY7" fmla="*/ 69081 h 3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267" h="345407">
                  <a:moveTo>
                    <a:pt x="0" y="69081"/>
                  </a:moveTo>
                  <a:lnTo>
                    <a:pt x="147634" y="69081"/>
                  </a:lnTo>
                  <a:lnTo>
                    <a:pt x="147634" y="0"/>
                  </a:lnTo>
                  <a:lnTo>
                    <a:pt x="295267" y="172704"/>
                  </a:lnTo>
                  <a:lnTo>
                    <a:pt x="147634" y="345407"/>
                  </a:lnTo>
                  <a:lnTo>
                    <a:pt x="147634" y="276326"/>
                  </a:lnTo>
                  <a:lnTo>
                    <a:pt x="0" y="276326"/>
                  </a:lnTo>
                  <a:lnTo>
                    <a:pt x="0" y="690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9081" rIns="88580" bIns="69081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223D8C0-DFF2-FB9D-B427-8134B288EBED}"/>
                </a:ext>
              </a:extLst>
            </p:cNvPr>
            <p:cNvSpPr/>
            <p:nvPr/>
          </p:nvSpPr>
          <p:spPr>
            <a:xfrm>
              <a:off x="8519395" y="3683545"/>
              <a:ext cx="1392771" cy="835662"/>
            </a:xfrm>
            <a:custGeom>
              <a:avLst/>
              <a:gdLst>
                <a:gd name="connsiteX0" fmla="*/ 0 w 1392771"/>
                <a:gd name="connsiteY0" fmla="*/ 83566 h 835662"/>
                <a:gd name="connsiteX1" fmla="*/ 83566 w 1392771"/>
                <a:gd name="connsiteY1" fmla="*/ 0 h 835662"/>
                <a:gd name="connsiteX2" fmla="*/ 1309205 w 1392771"/>
                <a:gd name="connsiteY2" fmla="*/ 0 h 835662"/>
                <a:gd name="connsiteX3" fmla="*/ 1392771 w 1392771"/>
                <a:gd name="connsiteY3" fmla="*/ 83566 h 835662"/>
                <a:gd name="connsiteX4" fmla="*/ 1392771 w 1392771"/>
                <a:gd name="connsiteY4" fmla="*/ 752096 h 835662"/>
                <a:gd name="connsiteX5" fmla="*/ 1309205 w 1392771"/>
                <a:gd name="connsiteY5" fmla="*/ 835662 h 835662"/>
                <a:gd name="connsiteX6" fmla="*/ 83566 w 1392771"/>
                <a:gd name="connsiteY6" fmla="*/ 835662 h 835662"/>
                <a:gd name="connsiteX7" fmla="*/ 0 w 1392771"/>
                <a:gd name="connsiteY7" fmla="*/ 752096 h 835662"/>
                <a:gd name="connsiteX8" fmla="*/ 0 w 1392771"/>
                <a:gd name="connsiteY8" fmla="*/ 83566 h 83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71" h="835662">
                  <a:moveTo>
                    <a:pt x="0" y="83566"/>
                  </a:moveTo>
                  <a:cubicBezTo>
                    <a:pt x="0" y="37414"/>
                    <a:pt x="37414" y="0"/>
                    <a:pt x="83566" y="0"/>
                  </a:cubicBezTo>
                  <a:lnTo>
                    <a:pt x="1309205" y="0"/>
                  </a:lnTo>
                  <a:cubicBezTo>
                    <a:pt x="1355357" y="0"/>
                    <a:pt x="1392771" y="37414"/>
                    <a:pt x="1392771" y="83566"/>
                  </a:cubicBezTo>
                  <a:lnTo>
                    <a:pt x="1392771" y="752096"/>
                  </a:lnTo>
                  <a:cubicBezTo>
                    <a:pt x="1392771" y="798248"/>
                    <a:pt x="1355357" y="835662"/>
                    <a:pt x="1309205" y="835662"/>
                  </a:cubicBezTo>
                  <a:lnTo>
                    <a:pt x="83566" y="835662"/>
                  </a:lnTo>
                  <a:cubicBezTo>
                    <a:pt x="37414" y="835662"/>
                    <a:pt x="0" y="798248"/>
                    <a:pt x="0" y="752096"/>
                  </a:cubicBezTo>
                  <a:lnTo>
                    <a:pt x="0" y="8356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86" tIns="66386" rIns="66386" bIns="6638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/>
                <a:t>Verify deployment readiness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A6CE6B1-B2D8-A63F-E7F0-47B148A2B23C}"/>
                </a:ext>
              </a:extLst>
            </p:cNvPr>
            <p:cNvSpPr/>
            <p:nvPr/>
          </p:nvSpPr>
          <p:spPr>
            <a:xfrm>
              <a:off x="10034731" y="3928672"/>
              <a:ext cx="295267" cy="345407"/>
            </a:xfrm>
            <a:custGeom>
              <a:avLst/>
              <a:gdLst>
                <a:gd name="connsiteX0" fmla="*/ 0 w 295267"/>
                <a:gd name="connsiteY0" fmla="*/ 69081 h 345407"/>
                <a:gd name="connsiteX1" fmla="*/ 147634 w 295267"/>
                <a:gd name="connsiteY1" fmla="*/ 69081 h 345407"/>
                <a:gd name="connsiteX2" fmla="*/ 147634 w 295267"/>
                <a:gd name="connsiteY2" fmla="*/ 0 h 345407"/>
                <a:gd name="connsiteX3" fmla="*/ 295267 w 295267"/>
                <a:gd name="connsiteY3" fmla="*/ 172704 h 345407"/>
                <a:gd name="connsiteX4" fmla="*/ 147634 w 295267"/>
                <a:gd name="connsiteY4" fmla="*/ 345407 h 345407"/>
                <a:gd name="connsiteX5" fmla="*/ 147634 w 295267"/>
                <a:gd name="connsiteY5" fmla="*/ 276326 h 345407"/>
                <a:gd name="connsiteX6" fmla="*/ 0 w 295267"/>
                <a:gd name="connsiteY6" fmla="*/ 276326 h 345407"/>
                <a:gd name="connsiteX7" fmla="*/ 0 w 295267"/>
                <a:gd name="connsiteY7" fmla="*/ 69081 h 3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267" h="345407">
                  <a:moveTo>
                    <a:pt x="0" y="69081"/>
                  </a:moveTo>
                  <a:lnTo>
                    <a:pt x="147634" y="69081"/>
                  </a:lnTo>
                  <a:lnTo>
                    <a:pt x="147634" y="0"/>
                  </a:lnTo>
                  <a:lnTo>
                    <a:pt x="295267" y="172704"/>
                  </a:lnTo>
                  <a:lnTo>
                    <a:pt x="147634" y="345407"/>
                  </a:lnTo>
                  <a:lnTo>
                    <a:pt x="147634" y="276326"/>
                  </a:lnTo>
                  <a:lnTo>
                    <a:pt x="0" y="276326"/>
                  </a:lnTo>
                  <a:lnTo>
                    <a:pt x="0" y="690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9081" rIns="88580" bIns="69081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E183A9-4F80-B804-6C96-5A52A7961F2E}"/>
                </a:ext>
              </a:extLst>
            </p:cNvPr>
            <p:cNvSpPr/>
            <p:nvPr/>
          </p:nvSpPr>
          <p:spPr>
            <a:xfrm>
              <a:off x="10469275" y="3683545"/>
              <a:ext cx="1392771" cy="835662"/>
            </a:xfrm>
            <a:custGeom>
              <a:avLst/>
              <a:gdLst>
                <a:gd name="connsiteX0" fmla="*/ 0 w 1392771"/>
                <a:gd name="connsiteY0" fmla="*/ 83566 h 835662"/>
                <a:gd name="connsiteX1" fmla="*/ 83566 w 1392771"/>
                <a:gd name="connsiteY1" fmla="*/ 0 h 835662"/>
                <a:gd name="connsiteX2" fmla="*/ 1309205 w 1392771"/>
                <a:gd name="connsiteY2" fmla="*/ 0 h 835662"/>
                <a:gd name="connsiteX3" fmla="*/ 1392771 w 1392771"/>
                <a:gd name="connsiteY3" fmla="*/ 83566 h 835662"/>
                <a:gd name="connsiteX4" fmla="*/ 1392771 w 1392771"/>
                <a:gd name="connsiteY4" fmla="*/ 752096 h 835662"/>
                <a:gd name="connsiteX5" fmla="*/ 1309205 w 1392771"/>
                <a:gd name="connsiteY5" fmla="*/ 835662 h 835662"/>
                <a:gd name="connsiteX6" fmla="*/ 83566 w 1392771"/>
                <a:gd name="connsiteY6" fmla="*/ 835662 h 835662"/>
                <a:gd name="connsiteX7" fmla="*/ 0 w 1392771"/>
                <a:gd name="connsiteY7" fmla="*/ 752096 h 835662"/>
                <a:gd name="connsiteX8" fmla="*/ 0 w 1392771"/>
                <a:gd name="connsiteY8" fmla="*/ 83566 h 83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2771" h="835662">
                  <a:moveTo>
                    <a:pt x="0" y="83566"/>
                  </a:moveTo>
                  <a:cubicBezTo>
                    <a:pt x="0" y="37414"/>
                    <a:pt x="37414" y="0"/>
                    <a:pt x="83566" y="0"/>
                  </a:cubicBezTo>
                  <a:lnTo>
                    <a:pt x="1309205" y="0"/>
                  </a:lnTo>
                  <a:cubicBezTo>
                    <a:pt x="1355357" y="0"/>
                    <a:pt x="1392771" y="37414"/>
                    <a:pt x="1392771" y="83566"/>
                  </a:cubicBezTo>
                  <a:lnTo>
                    <a:pt x="1392771" y="752096"/>
                  </a:lnTo>
                  <a:cubicBezTo>
                    <a:pt x="1392771" y="798248"/>
                    <a:pt x="1355357" y="835662"/>
                    <a:pt x="1309205" y="835662"/>
                  </a:cubicBezTo>
                  <a:lnTo>
                    <a:pt x="83566" y="835662"/>
                  </a:lnTo>
                  <a:cubicBezTo>
                    <a:pt x="37414" y="835662"/>
                    <a:pt x="0" y="798248"/>
                    <a:pt x="0" y="752096"/>
                  </a:cubicBezTo>
                  <a:lnTo>
                    <a:pt x="0" y="8356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86" tIns="66386" rIns="66386" bIns="66386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/>
                <a:t>Post Go-Live assessment and support</a:t>
              </a:r>
            </a:p>
          </p:txBody>
        </p:sp>
      </p:grp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78C5EA1-2753-C529-49E8-63664B338072}"/>
              </a:ext>
            </a:extLst>
          </p:cNvPr>
          <p:cNvSpPr/>
          <p:nvPr/>
        </p:nvSpPr>
        <p:spPr>
          <a:xfrm>
            <a:off x="5199987" y="1920832"/>
            <a:ext cx="357146" cy="276999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45E48F-7AC8-A5B5-78D7-5E87BBC7F7A7}"/>
              </a:ext>
            </a:extLst>
          </p:cNvPr>
          <p:cNvSpPr txBox="1"/>
          <p:nvPr/>
        </p:nvSpPr>
        <p:spPr>
          <a:xfrm>
            <a:off x="4876799" y="1643832"/>
            <a:ext cx="105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IBM Plex Sans" panose="020B0503050203000203" pitchFamily="34" charset="0"/>
              </a:rPr>
              <a:t>We are here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A800899-3990-DA5B-D530-AE3E0B813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88640"/>
              </p:ext>
            </p:extLst>
          </p:nvPr>
        </p:nvGraphicFramePr>
        <p:xfrm>
          <a:off x="183642" y="4162508"/>
          <a:ext cx="11681591" cy="4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489">
                  <a:extLst>
                    <a:ext uri="{9D8B030D-6E8A-4147-A177-3AD203B41FA5}">
                      <a16:colId xmlns:a16="http://schemas.microsoft.com/office/drawing/2014/main" val="220229684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57044084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00547349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46851537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938155222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711666073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773668138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78761179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898060118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397639701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81054148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78757471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393010559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6907856"/>
                    </a:ext>
                  </a:extLst>
                </a:gridCol>
                <a:gridCol w="1475586">
                  <a:extLst>
                    <a:ext uri="{9D8B030D-6E8A-4147-A177-3AD203B41FA5}">
                      <a16:colId xmlns:a16="http://schemas.microsoft.com/office/drawing/2014/main" val="3418589663"/>
                    </a:ext>
                  </a:extLst>
                </a:gridCol>
                <a:gridCol w="2705241">
                  <a:extLst>
                    <a:ext uri="{9D8B030D-6E8A-4147-A177-3AD203B41FA5}">
                      <a16:colId xmlns:a16="http://schemas.microsoft.com/office/drawing/2014/main" val="1752209107"/>
                    </a:ext>
                  </a:extLst>
                </a:gridCol>
                <a:gridCol w="983724">
                  <a:extLst>
                    <a:ext uri="{9D8B030D-6E8A-4147-A177-3AD203B41FA5}">
                      <a16:colId xmlns:a16="http://schemas.microsoft.com/office/drawing/2014/main" val="2799279836"/>
                    </a:ext>
                  </a:extLst>
                </a:gridCol>
                <a:gridCol w="506781">
                  <a:extLst>
                    <a:ext uri="{9D8B030D-6E8A-4147-A177-3AD203B41FA5}">
                      <a16:colId xmlns:a16="http://schemas.microsoft.com/office/drawing/2014/main" val="4292435953"/>
                    </a:ext>
                  </a:extLst>
                </a:gridCol>
                <a:gridCol w="1460667">
                  <a:extLst>
                    <a:ext uri="{9D8B030D-6E8A-4147-A177-3AD203B41FA5}">
                      <a16:colId xmlns:a16="http://schemas.microsoft.com/office/drawing/2014/main" val="3761187008"/>
                    </a:ext>
                  </a:extLst>
                </a:gridCol>
              </a:tblGrid>
              <a:tr h="127051">
                <a:tc>
                  <a:txBody>
                    <a:bodyPr/>
                    <a:lstStyle/>
                    <a:p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+mn-lt"/>
                          <a:ea typeface="Open Sans"/>
                          <a:cs typeface="Open Sans"/>
                        </a:rPr>
                        <a:t>Secondary System Phases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Plan &amp; Analyze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Design/Build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Test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Deploy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Stabilization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8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22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171EF-C71A-04CF-6378-53AAEABAC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AB7F-5641-F4BC-BCBE-AE78E544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A3896750-D0E7-D0D6-3C03-BA5F6DD66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65200"/>
              </p:ext>
            </p:extLst>
          </p:nvPr>
        </p:nvGraphicFramePr>
        <p:xfrm>
          <a:off x="992997" y="1287234"/>
          <a:ext cx="10206005" cy="84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489">
                  <a:extLst>
                    <a:ext uri="{9D8B030D-6E8A-4147-A177-3AD203B41FA5}">
                      <a16:colId xmlns:a16="http://schemas.microsoft.com/office/drawing/2014/main" val="1185288949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23090949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09914172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26266297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336161992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12700597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7718881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58760005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1008206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630640928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28977411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679659312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599656104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35726390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1368977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182375051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534189150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77634594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05821710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58610306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10423576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546940078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12630186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568241916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3623568670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212498515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71153463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850534043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992263373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128233652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2980963709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864464649"/>
                    </a:ext>
                  </a:extLst>
                </a:gridCol>
                <a:gridCol w="160899">
                  <a:extLst>
                    <a:ext uri="{9D8B030D-6E8A-4147-A177-3AD203B41FA5}">
                      <a16:colId xmlns:a16="http://schemas.microsoft.com/office/drawing/2014/main" val="1438173599"/>
                    </a:ext>
                  </a:extLst>
                </a:gridCol>
                <a:gridCol w="330963">
                  <a:extLst>
                    <a:ext uri="{9D8B030D-6E8A-4147-A177-3AD203B41FA5}">
                      <a16:colId xmlns:a16="http://schemas.microsoft.com/office/drawing/2014/main" val="41790788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867748692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878081047"/>
                    </a:ext>
                  </a:extLst>
                </a:gridCol>
                <a:gridCol w="245931">
                  <a:extLst>
                    <a:ext uri="{9D8B030D-6E8A-4147-A177-3AD203B41FA5}">
                      <a16:colId xmlns:a16="http://schemas.microsoft.com/office/drawing/2014/main" val="4062885236"/>
                    </a:ext>
                  </a:extLst>
                </a:gridCol>
              </a:tblGrid>
              <a:tr h="127051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2"/>
                          </a:solidFill>
                          <a:latin typeface="+mn-lt"/>
                          <a:ea typeface="Open Sans"/>
                          <a:cs typeface="Open Sans"/>
                        </a:rPr>
                        <a:t>Secondary System</a:t>
                      </a:r>
                      <a:endParaRPr lang="en-US" sz="1200" b="1">
                        <a:solidFill>
                          <a:schemeClr val="tx2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2025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2026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  <a:ea typeface="Open Sans"/>
                          <a:cs typeface="Open Sans"/>
                        </a:rPr>
                        <a:t>2027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600">
                        <a:latin typeface="+mj-lt"/>
                      </a:endParaRPr>
                    </a:p>
                  </a:txBody>
                  <a:tcPr marL="18288" marR="18288" marT="18288" marB="18288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11326"/>
                  </a:ext>
                </a:extLst>
              </a:tr>
              <a:tr h="127051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+mn-lt"/>
                          <a:ea typeface="Open Sans"/>
                          <a:cs typeface="Open Sans"/>
                        </a:rPr>
                        <a:t>Timeline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F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S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O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N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D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F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S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O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N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D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F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M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J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A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S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O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N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D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32081"/>
                  </a:ext>
                </a:extLst>
              </a:tr>
              <a:tr h="127051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+mn-lt"/>
                          <a:ea typeface="Open Sans"/>
                          <a:cs typeface="Open Sans"/>
                        </a:rPr>
                        <a:t>Phases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Plan &amp; Analyze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Design/Build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Test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Deploy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Open Sans"/>
                          <a:cs typeface="Open Sans"/>
                        </a:rPr>
                        <a:t>Stabilization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07390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25EFE26D-5F0B-EB42-1C6D-2214CD00DBE6}"/>
              </a:ext>
            </a:extLst>
          </p:cNvPr>
          <p:cNvGrpSpPr/>
          <p:nvPr/>
        </p:nvGrpSpPr>
        <p:grpSpPr>
          <a:xfrm>
            <a:off x="2068283" y="2184378"/>
            <a:ext cx="4131805" cy="3804126"/>
            <a:chOff x="2068283" y="2184378"/>
            <a:chExt cx="4131805" cy="38041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6F3C9-4AF3-CFFA-AAB2-FD3DC34A0AC3}"/>
                </a:ext>
              </a:extLst>
            </p:cNvPr>
            <p:cNvSpPr txBox="1"/>
            <p:nvPr/>
          </p:nvSpPr>
          <p:spPr>
            <a:xfrm>
              <a:off x="2070676" y="2424111"/>
              <a:ext cx="41294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+mj-lt"/>
                </a:rPr>
                <a:t>Discovery Meetings </a:t>
              </a:r>
            </a:p>
            <a:p>
              <a:pPr algn="ctr"/>
              <a:r>
                <a:rPr lang="en-US" sz="1400" b="1">
                  <a:solidFill>
                    <a:srgbClr val="C00000"/>
                  </a:solidFill>
                </a:rPr>
                <a:t>October 2025 to January 2026</a:t>
              </a:r>
              <a:endParaRPr lang="en-US" sz="1400">
                <a:solidFill>
                  <a:srgbClr val="C00000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81ADCE-DC70-7A36-2CE2-E238CA40FEA1}"/>
                </a:ext>
              </a:extLst>
            </p:cNvPr>
            <p:cNvSpPr/>
            <p:nvPr/>
          </p:nvSpPr>
          <p:spPr>
            <a:xfrm>
              <a:off x="2270760" y="3685647"/>
              <a:ext cx="3726068" cy="2302857"/>
            </a:xfrm>
            <a:prstGeom prst="roundRect">
              <a:avLst>
                <a:gd name="adj" fmla="val 9764"/>
              </a:avLst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274320" rIns="91440" bIns="91440" rtlCol="0" anchor="t"/>
            <a:lstStyle/>
            <a:p>
              <a:pPr algn="ctr">
                <a:spcAft>
                  <a:spcPts val="300"/>
                </a:spcAft>
              </a:pPr>
              <a:r>
                <a:rPr lang="en-US" sz="1600" b="1" i="1">
                  <a:solidFill>
                    <a:schemeClr val="tx1"/>
                  </a:solidFill>
                  <a:latin typeface="+mj-lt"/>
                </a:rPr>
                <a:t>Discovery Meeting Sample Agenda</a:t>
              </a:r>
            </a:p>
            <a:p>
              <a:pPr marL="171450" lvl="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Introductions</a:t>
              </a:r>
            </a:p>
            <a:p>
              <a:pPr marL="171450" lvl="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Survey Results Overview</a:t>
              </a:r>
            </a:p>
            <a:p>
              <a:pPr marL="628650" lvl="1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Discuss your needs</a:t>
              </a:r>
            </a:p>
            <a:p>
              <a:pPr marL="628650" lvl="1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Confirm what will be retired vs. Remediated</a:t>
              </a:r>
            </a:p>
            <a:p>
              <a:pPr marL="628650" lvl="1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Recertify the list</a:t>
              </a:r>
            </a:p>
            <a:p>
              <a:pPr marL="171450" lvl="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Next steps</a:t>
              </a:r>
            </a:p>
            <a:p>
              <a:pPr algn="l">
                <a:spcAft>
                  <a:spcPts val="300"/>
                </a:spcAft>
              </a:pP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D81C16-F9F4-4DDE-ABE1-9F52F203C99D}"/>
                </a:ext>
              </a:extLst>
            </p:cNvPr>
            <p:cNvSpPr/>
            <p:nvPr/>
          </p:nvSpPr>
          <p:spPr>
            <a:xfrm>
              <a:off x="3230170" y="3244591"/>
              <a:ext cx="1838072" cy="586148"/>
            </a:xfrm>
            <a:custGeom>
              <a:avLst/>
              <a:gdLst>
                <a:gd name="connsiteX0" fmla="*/ 770150 w 1540301"/>
                <a:gd name="connsiteY0" fmla="*/ 119438 h 638717"/>
                <a:gd name="connsiteX1" fmla="*/ 670511 w 1540301"/>
                <a:gd name="connsiteY1" fmla="*/ 219076 h 638717"/>
                <a:gd name="connsiteX2" fmla="*/ 731366 w 1540301"/>
                <a:gd name="connsiteY2" fmla="*/ 310884 h 638717"/>
                <a:gd name="connsiteX3" fmla="*/ 769967 w 1540301"/>
                <a:gd name="connsiteY3" fmla="*/ 318677 h 638717"/>
                <a:gd name="connsiteX4" fmla="*/ 770333 w 1540301"/>
                <a:gd name="connsiteY4" fmla="*/ 318677 h 638717"/>
                <a:gd name="connsiteX5" fmla="*/ 808934 w 1540301"/>
                <a:gd name="connsiteY5" fmla="*/ 310884 h 638717"/>
                <a:gd name="connsiteX6" fmla="*/ 869789 w 1540301"/>
                <a:gd name="connsiteY6" fmla="*/ 219076 h 638717"/>
                <a:gd name="connsiteX7" fmla="*/ 770150 w 1540301"/>
                <a:gd name="connsiteY7" fmla="*/ 119438 h 638717"/>
                <a:gd name="connsiteX8" fmla="*/ 770150 w 1540301"/>
                <a:gd name="connsiteY8" fmla="*/ 0 h 638717"/>
                <a:gd name="connsiteX9" fmla="*/ 989225 w 1540301"/>
                <a:gd name="connsiteY9" fmla="*/ 219075 h 638717"/>
                <a:gd name="connsiteX10" fmla="*/ 972009 w 1540301"/>
                <a:gd name="connsiteY10" fmla="*/ 304349 h 638717"/>
                <a:gd name="connsiteX11" fmla="*/ 962349 w 1540301"/>
                <a:gd name="connsiteY11" fmla="*/ 318677 h 638717"/>
                <a:gd name="connsiteX12" fmla="*/ 1486960 w 1540301"/>
                <a:gd name="connsiteY12" fmla="*/ 318677 h 638717"/>
                <a:gd name="connsiteX13" fmla="*/ 1540301 w 1540301"/>
                <a:gd name="connsiteY13" fmla="*/ 372018 h 638717"/>
                <a:gd name="connsiteX14" fmla="*/ 1540301 w 1540301"/>
                <a:gd name="connsiteY14" fmla="*/ 585376 h 638717"/>
                <a:gd name="connsiteX15" fmla="*/ 1486960 w 1540301"/>
                <a:gd name="connsiteY15" fmla="*/ 638717 h 638717"/>
                <a:gd name="connsiteX16" fmla="*/ 53341 w 1540301"/>
                <a:gd name="connsiteY16" fmla="*/ 638717 h 638717"/>
                <a:gd name="connsiteX17" fmla="*/ 0 w 1540301"/>
                <a:gd name="connsiteY17" fmla="*/ 585376 h 638717"/>
                <a:gd name="connsiteX18" fmla="*/ 0 w 1540301"/>
                <a:gd name="connsiteY18" fmla="*/ 372018 h 638717"/>
                <a:gd name="connsiteX19" fmla="*/ 53341 w 1540301"/>
                <a:gd name="connsiteY19" fmla="*/ 318677 h 638717"/>
                <a:gd name="connsiteX20" fmla="*/ 577951 w 1540301"/>
                <a:gd name="connsiteY20" fmla="*/ 318677 h 638717"/>
                <a:gd name="connsiteX21" fmla="*/ 568291 w 1540301"/>
                <a:gd name="connsiteY21" fmla="*/ 304349 h 638717"/>
                <a:gd name="connsiteX22" fmla="*/ 551075 w 1540301"/>
                <a:gd name="connsiteY22" fmla="*/ 219075 h 638717"/>
                <a:gd name="connsiteX23" fmla="*/ 770150 w 1540301"/>
                <a:gd name="connsiteY23" fmla="*/ 0 h 63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0301" h="638717">
                  <a:moveTo>
                    <a:pt x="770150" y="119438"/>
                  </a:moveTo>
                  <a:cubicBezTo>
                    <a:pt x="715121" y="119438"/>
                    <a:pt x="670511" y="164047"/>
                    <a:pt x="670511" y="219076"/>
                  </a:cubicBezTo>
                  <a:cubicBezTo>
                    <a:pt x="670511" y="260348"/>
                    <a:pt x="695604" y="295758"/>
                    <a:pt x="731366" y="310884"/>
                  </a:cubicBezTo>
                  <a:lnTo>
                    <a:pt x="769967" y="318677"/>
                  </a:lnTo>
                  <a:lnTo>
                    <a:pt x="770333" y="318677"/>
                  </a:lnTo>
                  <a:lnTo>
                    <a:pt x="808934" y="310884"/>
                  </a:lnTo>
                  <a:cubicBezTo>
                    <a:pt x="844696" y="295758"/>
                    <a:pt x="869789" y="260348"/>
                    <a:pt x="869789" y="219076"/>
                  </a:cubicBezTo>
                  <a:cubicBezTo>
                    <a:pt x="869789" y="164047"/>
                    <a:pt x="825179" y="119438"/>
                    <a:pt x="770150" y="119438"/>
                  </a:cubicBezTo>
                  <a:close/>
                  <a:moveTo>
                    <a:pt x="770150" y="0"/>
                  </a:moveTo>
                  <a:cubicBezTo>
                    <a:pt x="891142" y="0"/>
                    <a:pt x="989225" y="98083"/>
                    <a:pt x="989225" y="219075"/>
                  </a:cubicBezTo>
                  <a:cubicBezTo>
                    <a:pt x="989225" y="249323"/>
                    <a:pt x="983095" y="278139"/>
                    <a:pt x="972009" y="304349"/>
                  </a:cubicBezTo>
                  <a:lnTo>
                    <a:pt x="962349" y="318677"/>
                  </a:lnTo>
                  <a:lnTo>
                    <a:pt x="1486960" y="318677"/>
                  </a:lnTo>
                  <a:cubicBezTo>
                    <a:pt x="1516419" y="318677"/>
                    <a:pt x="1540301" y="342559"/>
                    <a:pt x="1540301" y="372018"/>
                  </a:cubicBezTo>
                  <a:lnTo>
                    <a:pt x="1540301" y="585376"/>
                  </a:lnTo>
                  <a:cubicBezTo>
                    <a:pt x="1540301" y="614835"/>
                    <a:pt x="1516419" y="638717"/>
                    <a:pt x="1486960" y="638717"/>
                  </a:cubicBezTo>
                  <a:lnTo>
                    <a:pt x="53341" y="638717"/>
                  </a:lnTo>
                  <a:cubicBezTo>
                    <a:pt x="23882" y="638717"/>
                    <a:pt x="0" y="614835"/>
                    <a:pt x="0" y="585376"/>
                  </a:cubicBezTo>
                  <a:lnTo>
                    <a:pt x="0" y="372018"/>
                  </a:lnTo>
                  <a:cubicBezTo>
                    <a:pt x="0" y="342559"/>
                    <a:pt x="23882" y="318677"/>
                    <a:pt x="53341" y="318677"/>
                  </a:cubicBezTo>
                  <a:lnTo>
                    <a:pt x="577951" y="318677"/>
                  </a:lnTo>
                  <a:lnTo>
                    <a:pt x="568291" y="304349"/>
                  </a:lnTo>
                  <a:cubicBezTo>
                    <a:pt x="557205" y="278139"/>
                    <a:pt x="551075" y="249323"/>
                    <a:pt x="551075" y="219075"/>
                  </a:cubicBezTo>
                  <a:cubicBezTo>
                    <a:pt x="551075" y="98083"/>
                    <a:pt x="649158" y="0"/>
                    <a:pt x="77015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t">
              <a:noAutofit/>
            </a:bodyPr>
            <a:lstStyle/>
            <a:p>
              <a:pPr algn="l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CC1236D3-74FC-8B73-004B-2FFF2E924577}"/>
                </a:ext>
              </a:extLst>
            </p:cNvPr>
            <p:cNvSpPr/>
            <p:nvPr/>
          </p:nvSpPr>
          <p:spPr>
            <a:xfrm rot="16200000">
              <a:off x="4685309" y="1617846"/>
              <a:ext cx="274320" cy="1407383"/>
            </a:xfrm>
            <a:prstGeom prst="leftBrace">
              <a:avLst>
                <a:gd name="adj1" fmla="val 11066"/>
                <a:gd name="adj2" fmla="val 31957"/>
              </a:avLst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3A453D-6CB6-B0BE-F705-B9429C6F5C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68283" y="2445941"/>
              <a:ext cx="626770" cy="630272"/>
              <a:chOff x="11223626" y="4299585"/>
              <a:chExt cx="284163" cy="285750"/>
            </a:xfrm>
            <a:solidFill>
              <a:srgbClr val="C00000"/>
            </a:solidFill>
          </p:grpSpPr>
          <p:sp>
            <p:nvSpPr>
              <p:cNvPr id="24" name="Freeform 327">
                <a:extLst>
                  <a:ext uri="{FF2B5EF4-FFF2-40B4-BE49-F238E27FC236}">
                    <a16:creationId xmlns:a16="http://schemas.microsoft.com/office/drawing/2014/main" id="{9F53592D-EE5D-C443-D538-7DD12210C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0138" y="4337685"/>
                <a:ext cx="66675" cy="66675"/>
              </a:xfrm>
              <a:custGeom>
                <a:avLst/>
                <a:gdLst>
                  <a:gd name="T0" fmla="*/ 2 w 85"/>
                  <a:gd name="T1" fmla="*/ 81 h 85"/>
                  <a:gd name="T2" fmla="*/ 2 w 85"/>
                  <a:gd name="T3" fmla="*/ 81 h 85"/>
                  <a:gd name="T4" fmla="*/ 4 w 85"/>
                  <a:gd name="T5" fmla="*/ 84 h 85"/>
                  <a:gd name="T6" fmla="*/ 7 w 85"/>
                  <a:gd name="T7" fmla="*/ 84 h 85"/>
                  <a:gd name="T8" fmla="*/ 7 w 85"/>
                  <a:gd name="T9" fmla="*/ 84 h 85"/>
                  <a:gd name="T10" fmla="*/ 8 w 85"/>
                  <a:gd name="T11" fmla="*/ 85 h 85"/>
                  <a:gd name="T12" fmla="*/ 8 w 85"/>
                  <a:gd name="T13" fmla="*/ 85 h 85"/>
                  <a:gd name="T14" fmla="*/ 11 w 85"/>
                  <a:gd name="T15" fmla="*/ 84 h 85"/>
                  <a:gd name="T16" fmla="*/ 14 w 85"/>
                  <a:gd name="T17" fmla="*/ 82 h 85"/>
                  <a:gd name="T18" fmla="*/ 16 w 85"/>
                  <a:gd name="T19" fmla="*/ 80 h 85"/>
                  <a:gd name="T20" fmla="*/ 16 w 85"/>
                  <a:gd name="T21" fmla="*/ 77 h 85"/>
                  <a:gd name="T22" fmla="*/ 16 w 85"/>
                  <a:gd name="T23" fmla="*/ 77 h 85"/>
                  <a:gd name="T24" fmla="*/ 19 w 85"/>
                  <a:gd name="T25" fmla="*/ 66 h 85"/>
                  <a:gd name="T26" fmla="*/ 24 w 85"/>
                  <a:gd name="T27" fmla="*/ 56 h 85"/>
                  <a:gd name="T28" fmla="*/ 30 w 85"/>
                  <a:gd name="T29" fmla="*/ 46 h 85"/>
                  <a:gd name="T30" fmla="*/ 37 w 85"/>
                  <a:gd name="T31" fmla="*/ 37 h 85"/>
                  <a:gd name="T32" fmla="*/ 46 w 85"/>
                  <a:gd name="T33" fmla="*/ 30 h 85"/>
                  <a:gd name="T34" fmla="*/ 55 w 85"/>
                  <a:gd name="T35" fmla="*/ 23 h 85"/>
                  <a:gd name="T36" fmla="*/ 66 w 85"/>
                  <a:gd name="T37" fmla="*/ 19 h 85"/>
                  <a:gd name="T38" fmla="*/ 77 w 85"/>
                  <a:gd name="T39" fmla="*/ 17 h 85"/>
                  <a:gd name="T40" fmla="*/ 77 w 85"/>
                  <a:gd name="T41" fmla="*/ 17 h 85"/>
                  <a:gd name="T42" fmla="*/ 81 w 85"/>
                  <a:gd name="T43" fmla="*/ 15 h 85"/>
                  <a:gd name="T44" fmla="*/ 82 w 85"/>
                  <a:gd name="T45" fmla="*/ 14 h 85"/>
                  <a:gd name="T46" fmla="*/ 82 w 85"/>
                  <a:gd name="T47" fmla="*/ 14 h 85"/>
                  <a:gd name="T48" fmla="*/ 84 w 85"/>
                  <a:gd name="T49" fmla="*/ 10 h 85"/>
                  <a:gd name="T50" fmla="*/ 85 w 85"/>
                  <a:gd name="T51" fmla="*/ 7 h 85"/>
                  <a:gd name="T52" fmla="*/ 85 w 85"/>
                  <a:gd name="T53" fmla="*/ 7 h 85"/>
                  <a:gd name="T54" fmla="*/ 84 w 85"/>
                  <a:gd name="T55" fmla="*/ 4 h 85"/>
                  <a:gd name="T56" fmla="*/ 81 w 85"/>
                  <a:gd name="T57" fmla="*/ 2 h 85"/>
                  <a:gd name="T58" fmla="*/ 78 w 85"/>
                  <a:gd name="T59" fmla="*/ 0 h 85"/>
                  <a:gd name="T60" fmla="*/ 74 w 85"/>
                  <a:gd name="T61" fmla="*/ 0 h 85"/>
                  <a:gd name="T62" fmla="*/ 74 w 85"/>
                  <a:gd name="T63" fmla="*/ 0 h 85"/>
                  <a:gd name="T64" fmla="*/ 61 w 85"/>
                  <a:gd name="T65" fmla="*/ 3 h 85"/>
                  <a:gd name="T66" fmla="*/ 47 w 85"/>
                  <a:gd name="T67" fmla="*/ 8 h 85"/>
                  <a:gd name="T68" fmla="*/ 35 w 85"/>
                  <a:gd name="T69" fmla="*/ 15 h 85"/>
                  <a:gd name="T70" fmla="*/ 24 w 85"/>
                  <a:gd name="T71" fmla="*/ 25 h 85"/>
                  <a:gd name="T72" fmla="*/ 16 w 85"/>
                  <a:gd name="T73" fmla="*/ 35 h 85"/>
                  <a:gd name="T74" fmla="*/ 8 w 85"/>
                  <a:gd name="T75" fmla="*/ 47 h 85"/>
                  <a:gd name="T76" fmla="*/ 3 w 85"/>
                  <a:gd name="T77" fmla="*/ 61 h 85"/>
                  <a:gd name="T78" fmla="*/ 0 w 85"/>
                  <a:gd name="T79" fmla="*/ 74 h 85"/>
                  <a:gd name="T80" fmla="*/ 0 w 85"/>
                  <a:gd name="T81" fmla="*/ 74 h 85"/>
                  <a:gd name="T82" fmla="*/ 0 w 85"/>
                  <a:gd name="T83" fmla="*/ 78 h 85"/>
                  <a:gd name="T84" fmla="*/ 2 w 85"/>
                  <a:gd name="T85" fmla="*/ 81 h 85"/>
                  <a:gd name="T86" fmla="*/ 2 w 85"/>
                  <a:gd name="T87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85">
                    <a:moveTo>
                      <a:pt x="2" y="81"/>
                    </a:moveTo>
                    <a:lnTo>
                      <a:pt x="2" y="81"/>
                    </a:lnTo>
                    <a:lnTo>
                      <a:pt x="4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11" y="84"/>
                    </a:lnTo>
                    <a:lnTo>
                      <a:pt x="14" y="82"/>
                    </a:lnTo>
                    <a:lnTo>
                      <a:pt x="16" y="80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9" y="66"/>
                    </a:lnTo>
                    <a:lnTo>
                      <a:pt x="24" y="56"/>
                    </a:lnTo>
                    <a:lnTo>
                      <a:pt x="30" y="46"/>
                    </a:lnTo>
                    <a:lnTo>
                      <a:pt x="37" y="37"/>
                    </a:lnTo>
                    <a:lnTo>
                      <a:pt x="46" y="30"/>
                    </a:lnTo>
                    <a:lnTo>
                      <a:pt x="55" y="23"/>
                    </a:lnTo>
                    <a:lnTo>
                      <a:pt x="66" y="19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81" y="15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4" y="10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81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61" y="3"/>
                    </a:lnTo>
                    <a:lnTo>
                      <a:pt x="47" y="8"/>
                    </a:lnTo>
                    <a:lnTo>
                      <a:pt x="35" y="15"/>
                    </a:lnTo>
                    <a:lnTo>
                      <a:pt x="24" y="25"/>
                    </a:lnTo>
                    <a:lnTo>
                      <a:pt x="16" y="35"/>
                    </a:lnTo>
                    <a:lnTo>
                      <a:pt x="8" y="47"/>
                    </a:lnTo>
                    <a:lnTo>
                      <a:pt x="3" y="6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2" y="81"/>
                    </a:lnTo>
                    <a:lnTo>
                      <a:pt x="2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28">
                <a:extLst>
                  <a:ext uri="{FF2B5EF4-FFF2-40B4-BE49-F238E27FC236}">
                    <a16:creationId xmlns:a16="http://schemas.microsoft.com/office/drawing/2014/main" id="{E1B4A7C4-6C87-CBED-7CAC-A8F053AE63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23626" y="4299585"/>
                <a:ext cx="284163" cy="285750"/>
              </a:xfrm>
              <a:custGeom>
                <a:avLst/>
                <a:gdLst>
                  <a:gd name="T0" fmla="*/ 270 w 359"/>
                  <a:gd name="T1" fmla="*/ 234 h 359"/>
                  <a:gd name="T2" fmla="*/ 265 w 359"/>
                  <a:gd name="T3" fmla="*/ 232 h 359"/>
                  <a:gd name="T4" fmla="*/ 261 w 359"/>
                  <a:gd name="T5" fmla="*/ 233 h 359"/>
                  <a:gd name="T6" fmla="*/ 237 w 359"/>
                  <a:gd name="T7" fmla="*/ 221 h 359"/>
                  <a:gd name="T8" fmla="*/ 250 w 359"/>
                  <a:gd name="T9" fmla="*/ 201 h 359"/>
                  <a:gd name="T10" fmla="*/ 264 w 359"/>
                  <a:gd name="T11" fmla="*/ 168 h 359"/>
                  <a:gd name="T12" fmla="*/ 268 w 359"/>
                  <a:gd name="T13" fmla="*/ 135 h 359"/>
                  <a:gd name="T14" fmla="*/ 265 w 359"/>
                  <a:gd name="T15" fmla="*/ 108 h 359"/>
                  <a:gd name="T16" fmla="*/ 252 w 359"/>
                  <a:gd name="T17" fmla="*/ 70 h 359"/>
                  <a:gd name="T18" fmla="*/ 229 w 359"/>
                  <a:gd name="T19" fmla="*/ 39 h 359"/>
                  <a:gd name="T20" fmla="*/ 198 w 359"/>
                  <a:gd name="T21" fmla="*/ 16 h 359"/>
                  <a:gd name="T22" fmla="*/ 161 w 359"/>
                  <a:gd name="T23" fmla="*/ 3 h 359"/>
                  <a:gd name="T24" fmla="*/ 135 w 359"/>
                  <a:gd name="T25" fmla="*/ 0 h 359"/>
                  <a:gd name="T26" fmla="*/ 94 w 359"/>
                  <a:gd name="T27" fmla="*/ 6 h 359"/>
                  <a:gd name="T28" fmla="*/ 59 w 359"/>
                  <a:gd name="T29" fmla="*/ 23 h 359"/>
                  <a:gd name="T30" fmla="*/ 31 w 359"/>
                  <a:gd name="T31" fmla="*/ 49 h 359"/>
                  <a:gd name="T32" fmla="*/ 11 w 359"/>
                  <a:gd name="T33" fmla="*/ 82 h 359"/>
                  <a:gd name="T34" fmla="*/ 2 w 359"/>
                  <a:gd name="T35" fmla="*/ 120 h 359"/>
                  <a:gd name="T36" fmla="*/ 2 w 359"/>
                  <a:gd name="T37" fmla="*/ 148 h 359"/>
                  <a:gd name="T38" fmla="*/ 11 w 359"/>
                  <a:gd name="T39" fmla="*/ 186 h 359"/>
                  <a:gd name="T40" fmla="*/ 31 w 359"/>
                  <a:gd name="T41" fmla="*/ 219 h 359"/>
                  <a:gd name="T42" fmla="*/ 59 w 359"/>
                  <a:gd name="T43" fmla="*/ 245 h 359"/>
                  <a:gd name="T44" fmla="*/ 94 w 359"/>
                  <a:gd name="T45" fmla="*/ 262 h 359"/>
                  <a:gd name="T46" fmla="*/ 135 w 359"/>
                  <a:gd name="T47" fmla="*/ 268 h 359"/>
                  <a:gd name="T48" fmla="*/ 157 w 359"/>
                  <a:gd name="T49" fmla="*/ 266 h 359"/>
                  <a:gd name="T50" fmla="*/ 191 w 359"/>
                  <a:gd name="T51" fmla="*/ 256 h 359"/>
                  <a:gd name="T52" fmla="*/ 221 w 359"/>
                  <a:gd name="T53" fmla="*/ 237 h 359"/>
                  <a:gd name="T54" fmla="*/ 234 w 359"/>
                  <a:gd name="T55" fmla="*/ 258 h 359"/>
                  <a:gd name="T56" fmla="*/ 231 w 359"/>
                  <a:gd name="T57" fmla="*/ 265 h 359"/>
                  <a:gd name="T58" fmla="*/ 320 w 359"/>
                  <a:gd name="T59" fmla="*/ 357 h 359"/>
                  <a:gd name="T60" fmla="*/ 327 w 359"/>
                  <a:gd name="T61" fmla="*/ 359 h 359"/>
                  <a:gd name="T62" fmla="*/ 327 w 359"/>
                  <a:gd name="T63" fmla="*/ 359 h 359"/>
                  <a:gd name="T64" fmla="*/ 356 w 359"/>
                  <a:gd name="T65" fmla="*/ 332 h 359"/>
                  <a:gd name="T66" fmla="*/ 359 w 359"/>
                  <a:gd name="T67" fmla="*/ 327 h 359"/>
                  <a:gd name="T68" fmla="*/ 356 w 359"/>
                  <a:gd name="T69" fmla="*/ 320 h 359"/>
                  <a:gd name="T70" fmla="*/ 135 w 359"/>
                  <a:gd name="T71" fmla="*/ 18 h 359"/>
                  <a:gd name="T72" fmla="*/ 168 w 359"/>
                  <a:gd name="T73" fmla="*/ 23 h 359"/>
                  <a:gd name="T74" fmla="*/ 199 w 359"/>
                  <a:gd name="T75" fmla="*/ 38 h 359"/>
                  <a:gd name="T76" fmla="*/ 225 w 359"/>
                  <a:gd name="T77" fmla="*/ 59 h 359"/>
                  <a:gd name="T78" fmla="*/ 242 w 359"/>
                  <a:gd name="T79" fmla="*/ 89 h 359"/>
                  <a:gd name="T80" fmla="*/ 250 w 359"/>
                  <a:gd name="T81" fmla="*/ 123 h 359"/>
                  <a:gd name="T82" fmla="*/ 250 w 359"/>
                  <a:gd name="T83" fmla="*/ 146 h 359"/>
                  <a:gd name="T84" fmla="*/ 242 w 359"/>
                  <a:gd name="T85" fmla="*/ 179 h 359"/>
                  <a:gd name="T86" fmla="*/ 225 w 359"/>
                  <a:gd name="T87" fmla="*/ 209 h 359"/>
                  <a:gd name="T88" fmla="*/ 199 w 359"/>
                  <a:gd name="T89" fmla="*/ 230 h 359"/>
                  <a:gd name="T90" fmla="*/ 168 w 359"/>
                  <a:gd name="T91" fmla="*/ 245 h 359"/>
                  <a:gd name="T92" fmla="*/ 135 w 359"/>
                  <a:gd name="T93" fmla="*/ 250 h 359"/>
                  <a:gd name="T94" fmla="*/ 110 w 359"/>
                  <a:gd name="T95" fmla="*/ 249 h 359"/>
                  <a:gd name="T96" fmla="*/ 78 w 359"/>
                  <a:gd name="T97" fmla="*/ 237 h 359"/>
                  <a:gd name="T98" fmla="*/ 51 w 359"/>
                  <a:gd name="T99" fmla="*/ 217 h 359"/>
                  <a:gd name="T100" fmla="*/ 31 w 359"/>
                  <a:gd name="T101" fmla="*/ 190 h 359"/>
                  <a:gd name="T102" fmla="*/ 20 w 359"/>
                  <a:gd name="T103" fmla="*/ 158 h 359"/>
                  <a:gd name="T104" fmla="*/ 18 w 359"/>
                  <a:gd name="T105" fmla="*/ 135 h 359"/>
                  <a:gd name="T106" fmla="*/ 23 w 359"/>
                  <a:gd name="T107" fmla="*/ 100 h 359"/>
                  <a:gd name="T108" fmla="*/ 38 w 359"/>
                  <a:gd name="T109" fmla="*/ 69 h 359"/>
                  <a:gd name="T110" fmla="*/ 61 w 359"/>
                  <a:gd name="T111" fmla="*/ 45 h 359"/>
                  <a:gd name="T112" fmla="*/ 89 w 359"/>
                  <a:gd name="T113" fmla="*/ 27 h 359"/>
                  <a:gd name="T114" fmla="*/ 122 w 359"/>
                  <a:gd name="T115" fmla="*/ 18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9" h="359">
                    <a:moveTo>
                      <a:pt x="356" y="320"/>
                    </a:moveTo>
                    <a:lnTo>
                      <a:pt x="270" y="234"/>
                    </a:lnTo>
                    <a:lnTo>
                      <a:pt x="270" y="234"/>
                    </a:lnTo>
                    <a:lnTo>
                      <a:pt x="268" y="233"/>
                    </a:lnTo>
                    <a:lnTo>
                      <a:pt x="265" y="232"/>
                    </a:lnTo>
                    <a:lnTo>
                      <a:pt x="265" y="232"/>
                    </a:lnTo>
                    <a:lnTo>
                      <a:pt x="265" y="232"/>
                    </a:lnTo>
                    <a:lnTo>
                      <a:pt x="265" y="232"/>
                    </a:lnTo>
                    <a:lnTo>
                      <a:pt x="261" y="233"/>
                    </a:lnTo>
                    <a:lnTo>
                      <a:pt x="258" y="234"/>
                    </a:lnTo>
                    <a:lnTo>
                      <a:pt x="254" y="238"/>
                    </a:lnTo>
                    <a:lnTo>
                      <a:pt x="237" y="221"/>
                    </a:lnTo>
                    <a:lnTo>
                      <a:pt x="237" y="221"/>
                    </a:lnTo>
                    <a:lnTo>
                      <a:pt x="243" y="211"/>
                    </a:lnTo>
                    <a:lnTo>
                      <a:pt x="250" y="201"/>
                    </a:lnTo>
                    <a:lnTo>
                      <a:pt x="256" y="191"/>
                    </a:lnTo>
                    <a:lnTo>
                      <a:pt x="260" y="180"/>
                    </a:lnTo>
                    <a:lnTo>
                      <a:pt x="264" y="168"/>
                    </a:lnTo>
                    <a:lnTo>
                      <a:pt x="266" y="158"/>
                    </a:lnTo>
                    <a:lnTo>
                      <a:pt x="268" y="146"/>
                    </a:lnTo>
                    <a:lnTo>
                      <a:pt x="268" y="135"/>
                    </a:lnTo>
                    <a:lnTo>
                      <a:pt x="268" y="135"/>
                    </a:lnTo>
                    <a:lnTo>
                      <a:pt x="268" y="120"/>
                    </a:lnTo>
                    <a:lnTo>
                      <a:pt x="265" y="108"/>
                    </a:lnTo>
                    <a:lnTo>
                      <a:pt x="262" y="94"/>
                    </a:lnTo>
                    <a:lnTo>
                      <a:pt x="257" y="82"/>
                    </a:lnTo>
                    <a:lnTo>
                      <a:pt x="252" y="70"/>
                    </a:lnTo>
                    <a:lnTo>
                      <a:pt x="245" y="59"/>
                    </a:lnTo>
                    <a:lnTo>
                      <a:pt x="238" y="49"/>
                    </a:lnTo>
                    <a:lnTo>
                      <a:pt x="229" y="39"/>
                    </a:lnTo>
                    <a:lnTo>
                      <a:pt x="219" y="31"/>
                    </a:lnTo>
                    <a:lnTo>
                      <a:pt x="209" y="23"/>
                    </a:lnTo>
                    <a:lnTo>
                      <a:pt x="198" y="16"/>
                    </a:lnTo>
                    <a:lnTo>
                      <a:pt x="186" y="11"/>
                    </a:lnTo>
                    <a:lnTo>
                      <a:pt x="174" y="6"/>
                    </a:lnTo>
                    <a:lnTo>
                      <a:pt x="161" y="3"/>
                    </a:lnTo>
                    <a:lnTo>
                      <a:pt x="148" y="2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21" y="2"/>
                    </a:lnTo>
                    <a:lnTo>
                      <a:pt x="108" y="3"/>
                    </a:lnTo>
                    <a:lnTo>
                      <a:pt x="94" y="6"/>
                    </a:lnTo>
                    <a:lnTo>
                      <a:pt x="82" y="11"/>
                    </a:lnTo>
                    <a:lnTo>
                      <a:pt x="70" y="16"/>
                    </a:lnTo>
                    <a:lnTo>
                      <a:pt x="59" y="23"/>
                    </a:lnTo>
                    <a:lnTo>
                      <a:pt x="49" y="31"/>
                    </a:lnTo>
                    <a:lnTo>
                      <a:pt x="39" y="39"/>
                    </a:lnTo>
                    <a:lnTo>
                      <a:pt x="31" y="49"/>
                    </a:lnTo>
                    <a:lnTo>
                      <a:pt x="23" y="59"/>
                    </a:lnTo>
                    <a:lnTo>
                      <a:pt x="16" y="70"/>
                    </a:lnTo>
                    <a:lnTo>
                      <a:pt x="11" y="82"/>
                    </a:lnTo>
                    <a:lnTo>
                      <a:pt x="7" y="94"/>
                    </a:lnTo>
                    <a:lnTo>
                      <a:pt x="3" y="108"/>
                    </a:lnTo>
                    <a:lnTo>
                      <a:pt x="2" y="120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2" y="148"/>
                    </a:lnTo>
                    <a:lnTo>
                      <a:pt x="3" y="162"/>
                    </a:lnTo>
                    <a:lnTo>
                      <a:pt x="7" y="174"/>
                    </a:lnTo>
                    <a:lnTo>
                      <a:pt x="11" y="186"/>
                    </a:lnTo>
                    <a:lnTo>
                      <a:pt x="16" y="198"/>
                    </a:lnTo>
                    <a:lnTo>
                      <a:pt x="23" y="209"/>
                    </a:lnTo>
                    <a:lnTo>
                      <a:pt x="31" y="219"/>
                    </a:lnTo>
                    <a:lnTo>
                      <a:pt x="39" y="229"/>
                    </a:lnTo>
                    <a:lnTo>
                      <a:pt x="49" y="237"/>
                    </a:lnTo>
                    <a:lnTo>
                      <a:pt x="59" y="245"/>
                    </a:lnTo>
                    <a:lnTo>
                      <a:pt x="70" y="252"/>
                    </a:lnTo>
                    <a:lnTo>
                      <a:pt x="82" y="257"/>
                    </a:lnTo>
                    <a:lnTo>
                      <a:pt x="94" y="262"/>
                    </a:lnTo>
                    <a:lnTo>
                      <a:pt x="108" y="265"/>
                    </a:lnTo>
                    <a:lnTo>
                      <a:pt x="121" y="268"/>
                    </a:lnTo>
                    <a:lnTo>
                      <a:pt x="135" y="268"/>
                    </a:lnTo>
                    <a:lnTo>
                      <a:pt x="135" y="268"/>
                    </a:lnTo>
                    <a:lnTo>
                      <a:pt x="145" y="268"/>
                    </a:lnTo>
                    <a:lnTo>
                      <a:pt x="157" y="266"/>
                    </a:lnTo>
                    <a:lnTo>
                      <a:pt x="170" y="264"/>
                    </a:lnTo>
                    <a:lnTo>
                      <a:pt x="180" y="260"/>
                    </a:lnTo>
                    <a:lnTo>
                      <a:pt x="191" y="256"/>
                    </a:lnTo>
                    <a:lnTo>
                      <a:pt x="200" y="250"/>
                    </a:lnTo>
                    <a:lnTo>
                      <a:pt x="211" y="244"/>
                    </a:lnTo>
                    <a:lnTo>
                      <a:pt x="221" y="237"/>
                    </a:lnTo>
                    <a:lnTo>
                      <a:pt x="238" y="254"/>
                    </a:lnTo>
                    <a:lnTo>
                      <a:pt x="234" y="258"/>
                    </a:lnTo>
                    <a:lnTo>
                      <a:pt x="234" y="258"/>
                    </a:lnTo>
                    <a:lnTo>
                      <a:pt x="233" y="261"/>
                    </a:lnTo>
                    <a:lnTo>
                      <a:pt x="231" y="265"/>
                    </a:lnTo>
                    <a:lnTo>
                      <a:pt x="231" y="265"/>
                    </a:lnTo>
                    <a:lnTo>
                      <a:pt x="233" y="268"/>
                    </a:lnTo>
                    <a:lnTo>
                      <a:pt x="234" y="271"/>
                    </a:lnTo>
                    <a:lnTo>
                      <a:pt x="320" y="357"/>
                    </a:lnTo>
                    <a:lnTo>
                      <a:pt x="320" y="357"/>
                    </a:lnTo>
                    <a:lnTo>
                      <a:pt x="323" y="358"/>
                    </a:lnTo>
                    <a:lnTo>
                      <a:pt x="327" y="359"/>
                    </a:lnTo>
                    <a:lnTo>
                      <a:pt x="327" y="359"/>
                    </a:lnTo>
                    <a:lnTo>
                      <a:pt x="327" y="359"/>
                    </a:lnTo>
                    <a:lnTo>
                      <a:pt x="327" y="359"/>
                    </a:lnTo>
                    <a:lnTo>
                      <a:pt x="329" y="358"/>
                    </a:lnTo>
                    <a:lnTo>
                      <a:pt x="332" y="357"/>
                    </a:lnTo>
                    <a:lnTo>
                      <a:pt x="356" y="332"/>
                    </a:lnTo>
                    <a:lnTo>
                      <a:pt x="356" y="332"/>
                    </a:lnTo>
                    <a:lnTo>
                      <a:pt x="359" y="330"/>
                    </a:lnTo>
                    <a:lnTo>
                      <a:pt x="359" y="327"/>
                    </a:lnTo>
                    <a:lnTo>
                      <a:pt x="359" y="327"/>
                    </a:lnTo>
                    <a:lnTo>
                      <a:pt x="359" y="323"/>
                    </a:lnTo>
                    <a:lnTo>
                      <a:pt x="356" y="320"/>
                    </a:lnTo>
                    <a:lnTo>
                      <a:pt x="356" y="320"/>
                    </a:lnTo>
                    <a:close/>
                    <a:moveTo>
                      <a:pt x="135" y="18"/>
                    </a:moveTo>
                    <a:lnTo>
                      <a:pt x="135" y="18"/>
                    </a:lnTo>
                    <a:lnTo>
                      <a:pt x="14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79" y="27"/>
                    </a:lnTo>
                    <a:lnTo>
                      <a:pt x="190" y="31"/>
                    </a:lnTo>
                    <a:lnTo>
                      <a:pt x="199" y="38"/>
                    </a:lnTo>
                    <a:lnTo>
                      <a:pt x="209" y="45"/>
                    </a:lnTo>
                    <a:lnTo>
                      <a:pt x="217" y="51"/>
                    </a:lnTo>
                    <a:lnTo>
                      <a:pt x="225" y="59"/>
                    </a:lnTo>
                    <a:lnTo>
                      <a:pt x="231" y="69"/>
                    </a:lnTo>
                    <a:lnTo>
                      <a:pt x="237" y="78"/>
                    </a:lnTo>
                    <a:lnTo>
                      <a:pt x="242" y="89"/>
                    </a:lnTo>
                    <a:lnTo>
                      <a:pt x="246" y="100"/>
                    </a:lnTo>
                    <a:lnTo>
                      <a:pt x="249" y="111"/>
                    </a:lnTo>
                    <a:lnTo>
                      <a:pt x="250" y="123"/>
                    </a:lnTo>
                    <a:lnTo>
                      <a:pt x="250" y="135"/>
                    </a:lnTo>
                    <a:lnTo>
                      <a:pt x="250" y="135"/>
                    </a:lnTo>
                    <a:lnTo>
                      <a:pt x="250" y="146"/>
                    </a:lnTo>
                    <a:lnTo>
                      <a:pt x="249" y="158"/>
                    </a:lnTo>
                    <a:lnTo>
                      <a:pt x="246" y="168"/>
                    </a:lnTo>
                    <a:lnTo>
                      <a:pt x="242" y="179"/>
                    </a:lnTo>
                    <a:lnTo>
                      <a:pt x="237" y="190"/>
                    </a:lnTo>
                    <a:lnTo>
                      <a:pt x="231" y="199"/>
                    </a:lnTo>
                    <a:lnTo>
                      <a:pt x="225" y="209"/>
                    </a:lnTo>
                    <a:lnTo>
                      <a:pt x="217" y="217"/>
                    </a:lnTo>
                    <a:lnTo>
                      <a:pt x="209" y="223"/>
                    </a:lnTo>
                    <a:lnTo>
                      <a:pt x="199" y="230"/>
                    </a:lnTo>
                    <a:lnTo>
                      <a:pt x="190" y="237"/>
                    </a:lnTo>
                    <a:lnTo>
                      <a:pt x="179" y="242"/>
                    </a:lnTo>
                    <a:lnTo>
                      <a:pt x="168" y="245"/>
                    </a:lnTo>
                    <a:lnTo>
                      <a:pt x="157" y="249"/>
                    </a:lnTo>
                    <a:lnTo>
                      <a:pt x="147" y="250"/>
                    </a:lnTo>
                    <a:lnTo>
                      <a:pt x="135" y="250"/>
                    </a:lnTo>
                    <a:lnTo>
                      <a:pt x="135" y="250"/>
                    </a:lnTo>
                    <a:lnTo>
                      <a:pt x="122" y="250"/>
                    </a:lnTo>
                    <a:lnTo>
                      <a:pt x="110" y="249"/>
                    </a:lnTo>
                    <a:lnTo>
                      <a:pt x="100" y="245"/>
                    </a:lnTo>
                    <a:lnTo>
                      <a:pt x="89" y="242"/>
                    </a:lnTo>
                    <a:lnTo>
                      <a:pt x="78" y="237"/>
                    </a:lnTo>
                    <a:lnTo>
                      <a:pt x="69" y="230"/>
                    </a:lnTo>
                    <a:lnTo>
                      <a:pt x="61" y="223"/>
                    </a:lnTo>
                    <a:lnTo>
                      <a:pt x="51" y="217"/>
                    </a:lnTo>
                    <a:lnTo>
                      <a:pt x="45" y="209"/>
                    </a:lnTo>
                    <a:lnTo>
                      <a:pt x="38" y="199"/>
                    </a:lnTo>
                    <a:lnTo>
                      <a:pt x="31" y="190"/>
                    </a:lnTo>
                    <a:lnTo>
                      <a:pt x="27" y="179"/>
                    </a:lnTo>
                    <a:lnTo>
                      <a:pt x="23" y="168"/>
                    </a:lnTo>
                    <a:lnTo>
                      <a:pt x="20" y="158"/>
                    </a:lnTo>
                    <a:lnTo>
                      <a:pt x="18" y="146"/>
                    </a:lnTo>
                    <a:lnTo>
                      <a:pt x="18" y="135"/>
                    </a:lnTo>
                    <a:lnTo>
                      <a:pt x="18" y="135"/>
                    </a:lnTo>
                    <a:lnTo>
                      <a:pt x="18" y="123"/>
                    </a:lnTo>
                    <a:lnTo>
                      <a:pt x="20" y="111"/>
                    </a:lnTo>
                    <a:lnTo>
                      <a:pt x="23" y="100"/>
                    </a:lnTo>
                    <a:lnTo>
                      <a:pt x="27" y="89"/>
                    </a:lnTo>
                    <a:lnTo>
                      <a:pt x="31" y="78"/>
                    </a:lnTo>
                    <a:lnTo>
                      <a:pt x="38" y="69"/>
                    </a:lnTo>
                    <a:lnTo>
                      <a:pt x="45" y="59"/>
                    </a:lnTo>
                    <a:lnTo>
                      <a:pt x="51" y="51"/>
                    </a:lnTo>
                    <a:lnTo>
                      <a:pt x="61" y="45"/>
                    </a:lnTo>
                    <a:lnTo>
                      <a:pt x="69" y="38"/>
                    </a:lnTo>
                    <a:lnTo>
                      <a:pt x="78" y="31"/>
                    </a:lnTo>
                    <a:lnTo>
                      <a:pt x="89" y="27"/>
                    </a:lnTo>
                    <a:lnTo>
                      <a:pt x="100" y="23"/>
                    </a:lnTo>
                    <a:lnTo>
                      <a:pt x="110" y="21"/>
                    </a:lnTo>
                    <a:lnTo>
                      <a:pt x="122" y="18"/>
                    </a:lnTo>
                    <a:lnTo>
                      <a:pt x="135" y="18"/>
                    </a:lnTo>
                    <a:lnTo>
                      <a:pt x="13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1BBD3D-6D29-04A5-669A-24C01E9B7A4D}"/>
              </a:ext>
            </a:extLst>
          </p:cNvPr>
          <p:cNvGrpSpPr/>
          <p:nvPr/>
        </p:nvGrpSpPr>
        <p:grpSpPr>
          <a:xfrm>
            <a:off x="5589769" y="2184376"/>
            <a:ext cx="4561065" cy="3803940"/>
            <a:chOff x="5589769" y="2184376"/>
            <a:chExt cx="4561065" cy="38039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7F7C284-FB23-649C-A1C3-FD015F945343}"/>
                </a:ext>
              </a:extLst>
            </p:cNvPr>
            <p:cNvSpPr/>
            <p:nvPr/>
          </p:nvSpPr>
          <p:spPr>
            <a:xfrm>
              <a:off x="6808164" y="3685647"/>
              <a:ext cx="3342670" cy="2302669"/>
            </a:xfrm>
            <a:prstGeom prst="roundRect">
              <a:avLst>
                <a:gd name="adj" fmla="val 9764"/>
              </a:avLst>
            </a:prstGeom>
            <a:solidFill>
              <a:schemeClr val="bg1"/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274320" rIns="91440" bIns="91440" rtlCol="0" anchor="t"/>
            <a:lstStyle/>
            <a:p>
              <a:pPr algn="ctr">
                <a:spcAft>
                  <a:spcPts val="300"/>
                </a:spcAft>
              </a:pPr>
              <a:r>
                <a:rPr lang="en-US" sz="1600" b="1" i="1" dirty="0">
                  <a:solidFill>
                    <a:schemeClr val="tx1"/>
                  </a:solidFill>
                  <a:latin typeface="+mj-lt"/>
                </a:rPr>
                <a:t>Monthly Forum Sample Agenda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E-UF Project Team Presentation: </a:t>
              </a:r>
              <a:br>
                <a:rPr lang="en-US" sz="1200" dirty="0"/>
              </a:br>
              <a:r>
                <a:rPr lang="en-US" sz="1200" dirty="0">
                  <a:solidFill>
                    <a:schemeClr val="tx1"/>
                  </a:solidFill>
                </a:rPr>
                <a:t>Workday Functionality</a:t>
              </a:r>
            </a:p>
            <a:p>
              <a:pPr marL="628650" lvl="1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FDM structure (January 2026)</a:t>
              </a:r>
            </a:p>
            <a:p>
              <a:pPr marL="628650" lvl="1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FDM values (Future Meeting/TBD)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Questions and Discussion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Topics for the next meeting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Timeline review and status updates</a:t>
              </a:r>
            </a:p>
            <a:p>
              <a:pPr marL="628650" lvl="1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70F5E3-1518-18DD-1D3F-192D3C5DEFFF}"/>
                </a:ext>
              </a:extLst>
            </p:cNvPr>
            <p:cNvSpPr/>
            <p:nvPr/>
          </p:nvSpPr>
          <p:spPr>
            <a:xfrm>
              <a:off x="7576217" y="3244591"/>
              <a:ext cx="1837375" cy="586100"/>
            </a:xfrm>
            <a:custGeom>
              <a:avLst/>
              <a:gdLst>
                <a:gd name="connsiteX0" fmla="*/ 770150 w 1540301"/>
                <a:gd name="connsiteY0" fmla="*/ 119438 h 638717"/>
                <a:gd name="connsiteX1" fmla="*/ 670511 w 1540301"/>
                <a:gd name="connsiteY1" fmla="*/ 219076 h 638717"/>
                <a:gd name="connsiteX2" fmla="*/ 731366 w 1540301"/>
                <a:gd name="connsiteY2" fmla="*/ 310884 h 638717"/>
                <a:gd name="connsiteX3" fmla="*/ 769967 w 1540301"/>
                <a:gd name="connsiteY3" fmla="*/ 318677 h 638717"/>
                <a:gd name="connsiteX4" fmla="*/ 770333 w 1540301"/>
                <a:gd name="connsiteY4" fmla="*/ 318677 h 638717"/>
                <a:gd name="connsiteX5" fmla="*/ 808934 w 1540301"/>
                <a:gd name="connsiteY5" fmla="*/ 310884 h 638717"/>
                <a:gd name="connsiteX6" fmla="*/ 869789 w 1540301"/>
                <a:gd name="connsiteY6" fmla="*/ 219076 h 638717"/>
                <a:gd name="connsiteX7" fmla="*/ 770150 w 1540301"/>
                <a:gd name="connsiteY7" fmla="*/ 119438 h 638717"/>
                <a:gd name="connsiteX8" fmla="*/ 770150 w 1540301"/>
                <a:gd name="connsiteY8" fmla="*/ 0 h 638717"/>
                <a:gd name="connsiteX9" fmla="*/ 989225 w 1540301"/>
                <a:gd name="connsiteY9" fmla="*/ 219075 h 638717"/>
                <a:gd name="connsiteX10" fmla="*/ 972009 w 1540301"/>
                <a:gd name="connsiteY10" fmla="*/ 304349 h 638717"/>
                <a:gd name="connsiteX11" fmla="*/ 962349 w 1540301"/>
                <a:gd name="connsiteY11" fmla="*/ 318677 h 638717"/>
                <a:gd name="connsiteX12" fmla="*/ 1486960 w 1540301"/>
                <a:gd name="connsiteY12" fmla="*/ 318677 h 638717"/>
                <a:gd name="connsiteX13" fmla="*/ 1540301 w 1540301"/>
                <a:gd name="connsiteY13" fmla="*/ 372018 h 638717"/>
                <a:gd name="connsiteX14" fmla="*/ 1540301 w 1540301"/>
                <a:gd name="connsiteY14" fmla="*/ 585376 h 638717"/>
                <a:gd name="connsiteX15" fmla="*/ 1486960 w 1540301"/>
                <a:gd name="connsiteY15" fmla="*/ 638717 h 638717"/>
                <a:gd name="connsiteX16" fmla="*/ 53341 w 1540301"/>
                <a:gd name="connsiteY16" fmla="*/ 638717 h 638717"/>
                <a:gd name="connsiteX17" fmla="*/ 0 w 1540301"/>
                <a:gd name="connsiteY17" fmla="*/ 585376 h 638717"/>
                <a:gd name="connsiteX18" fmla="*/ 0 w 1540301"/>
                <a:gd name="connsiteY18" fmla="*/ 372018 h 638717"/>
                <a:gd name="connsiteX19" fmla="*/ 53341 w 1540301"/>
                <a:gd name="connsiteY19" fmla="*/ 318677 h 638717"/>
                <a:gd name="connsiteX20" fmla="*/ 577951 w 1540301"/>
                <a:gd name="connsiteY20" fmla="*/ 318677 h 638717"/>
                <a:gd name="connsiteX21" fmla="*/ 568291 w 1540301"/>
                <a:gd name="connsiteY21" fmla="*/ 304349 h 638717"/>
                <a:gd name="connsiteX22" fmla="*/ 551075 w 1540301"/>
                <a:gd name="connsiteY22" fmla="*/ 219075 h 638717"/>
                <a:gd name="connsiteX23" fmla="*/ 770150 w 1540301"/>
                <a:gd name="connsiteY23" fmla="*/ 0 h 63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0301" h="638717">
                  <a:moveTo>
                    <a:pt x="770150" y="119438"/>
                  </a:moveTo>
                  <a:cubicBezTo>
                    <a:pt x="715121" y="119438"/>
                    <a:pt x="670511" y="164047"/>
                    <a:pt x="670511" y="219076"/>
                  </a:cubicBezTo>
                  <a:cubicBezTo>
                    <a:pt x="670511" y="260348"/>
                    <a:pt x="695604" y="295758"/>
                    <a:pt x="731366" y="310884"/>
                  </a:cubicBezTo>
                  <a:lnTo>
                    <a:pt x="769967" y="318677"/>
                  </a:lnTo>
                  <a:lnTo>
                    <a:pt x="770333" y="318677"/>
                  </a:lnTo>
                  <a:lnTo>
                    <a:pt x="808934" y="310884"/>
                  </a:lnTo>
                  <a:cubicBezTo>
                    <a:pt x="844696" y="295758"/>
                    <a:pt x="869789" y="260348"/>
                    <a:pt x="869789" y="219076"/>
                  </a:cubicBezTo>
                  <a:cubicBezTo>
                    <a:pt x="869789" y="164047"/>
                    <a:pt x="825179" y="119438"/>
                    <a:pt x="770150" y="119438"/>
                  </a:cubicBezTo>
                  <a:close/>
                  <a:moveTo>
                    <a:pt x="770150" y="0"/>
                  </a:moveTo>
                  <a:cubicBezTo>
                    <a:pt x="891142" y="0"/>
                    <a:pt x="989225" y="98083"/>
                    <a:pt x="989225" y="219075"/>
                  </a:cubicBezTo>
                  <a:cubicBezTo>
                    <a:pt x="989225" y="249323"/>
                    <a:pt x="983095" y="278139"/>
                    <a:pt x="972009" y="304349"/>
                  </a:cubicBezTo>
                  <a:lnTo>
                    <a:pt x="962349" y="318677"/>
                  </a:lnTo>
                  <a:lnTo>
                    <a:pt x="1486960" y="318677"/>
                  </a:lnTo>
                  <a:cubicBezTo>
                    <a:pt x="1516419" y="318677"/>
                    <a:pt x="1540301" y="342559"/>
                    <a:pt x="1540301" y="372018"/>
                  </a:cubicBezTo>
                  <a:lnTo>
                    <a:pt x="1540301" y="585376"/>
                  </a:lnTo>
                  <a:cubicBezTo>
                    <a:pt x="1540301" y="614835"/>
                    <a:pt x="1516419" y="638717"/>
                    <a:pt x="1486960" y="638717"/>
                  </a:cubicBezTo>
                  <a:lnTo>
                    <a:pt x="53341" y="638717"/>
                  </a:lnTo>
                  <a:cubicBezTo>
                    <a:pt x="23882" y="638717"/>
                    <a:pt x="0" y="614835"/>
                    <a:pt x="0" y="585376"/>
                  </a:cubicBezTo>
                  <a:lnTo>
                    <a:pt x="0" y="372018"/>
                  </a:lnTo>
                  <a:cubicBezTo>
                    <a:pt x="0" y="342559"/>
                    <a:pt x="23882" y="318677"/>
                    <a:pt x="53341" y="318677"/>
                  </a:cubicBezTo>
                  <a:lnTo>
                    <a:pt x="577951" y="318677"/>
                  </a:lnTo>
                  <a:lnTo>
                    <a:pt x="568291" y="304349"/>
                  </a:lnTo>
                  <a:cubicBezTo>
                    <a:pt x="557205" y="278139"/>
                    <a:pt x="551075" y="249323"/>
                    <a:pt x="551075" y="219075"/>
                  </a:cubicBezTo>
                  <a:cubicBezTo>
                    <a:pt x="551075" y="98083"/>
                    <a:pt x="649158" y="0"/>
                    <a:pt x="770150" y="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91440" rIns="91440" bIns="91440" rtlCol="0" anchor="t">
              <a:noAutofit/>
            </a:bodyPr>
            <a:lstStyle/>
            <a:p>
              <a:pPr algn="l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66FE70-7705-2C18-6020-3DB516D2944E}"/>
                </a:ext>
              </a:extLst>
            </p:cNvPr>
            <p:cNvSpPr txBox="1"/>
            <p:nvPr/>
          </p:nvSpPr>
          <p:spPr>
            <a:xfrm>
              <a:off x="6491966" y="2440244"/>
              <a:ext cx="34457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  <a:latin typeface="+mj-lt"/>
                </a:rPr>
                <a:t>Monthly Forums</a:t>
              </a:r>
            </a:p>
            <a:p>
              <a:pPr algn="ctr"/>
              <a:r>
                <a:rPr lang="en-US" sz="1400" b="1">
                  <a:solidFill>
                    <a:schemeClr val="accent1"/>
                  </a:solidFill>
                </a:rPr>
                <a:t>Begins January 28, 2026</a:t>
              </a:r>
            </a:p>
            <a:p>
              <a:pPr algn="ctr"/>
              <a:r>
                <a:rPr lang="en-US" sz="1200" b="1" i="1">
                  <a:solidFill>
                    <a:schemeClr val="accent1"/>
                  </a:solidFill>
                </a:rPr>
                <a:t>(last Wednesday of the month)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EE1504E6-B621-AB42-9867-06C0475339C9}"/>
                </a:ext>
              </a:extLst>
            </p:cNvPr>
            <p:cNvSpPr/>
            <p:nvPr/>
          </p:nvSpPr>
          <p:spPr>
            <a:xfrm rot="16200000">
              <a:off x="6926014" y="848131"/>
              <a:ext cx="274322" cy="2946811"/>
            </a:xfrm>
            <a:prstGeom prst="leftBrace">
              <a:avLst>
                <a:gd name="adj1" fmla="val 51389"/>
                <a:gd name="adj2" fmla="val 81543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66574F6-0D49-0BD3-D1CA-CF735B5E8B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9694" y="2514601"/>
              <a:ext cx="555313" cy="469203"/>
              <a:chOff x="8867207" y="5157808"/>
              <a:chExt cx="251764" cy="212724"/>
            </a:xfrm>
            <a:solidFill>
              <a:srgbClr val="0070C0"/>
            </a:solidFill>
          </p:grpSpPr>
          <p:sp>
            <p:nvSpPr>
              <p:cNvPr id="35" name="Freeform 279">
                <a:extLst>
                  <a:ext uri="{FF2B5EF4-FFF2-40B4-BE49-F238E27FC236}">
                    <a16:creationId xmlns:a16="http://schemas.microsoft.com/office/drawing/2014/main" id="{A8AC23A7-CD33-5F1D-296B-78564DFD8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410" y="5192733"/>
                <a:ext cx="182561" cy="177799"/>
              </a:xfrm>
              <a:custGeom>
                <a:avLst/>
                <a:gdLst>
                  <a:gd name="T0" fmla="*/ 219 w 230"/>
                  <a:gd name="T1" fmla="*/ 0 h 225"/>
                  <a:gd name="T2" fmla="*/ 178 w 230"/>
                  <a:gd name="T3" fmla="*/ 0 h 225"/>
                  <a:gd name="T4" fmla="*/ 178 w 230"/>
                  <a:gd name="T5" fmla="*/ 117 h 225"/>
                  <a:gd name="T6" fmla="*/ 178 w 230"/>
                  <a:gd name="T7" fmla="*/ 117 h 225"/>
                  <a:gd name="T8" fmla="*/ 176 w 230"/>
                  <a:gd name="T9" fmla="*/ 123 h 225"/>
                  <a:gd name="T10" fmla="*/ 174 w 230"/>
                  <a:gd name="T11" fmla="*/ 125 h 225"/>
                  <a:gd name="T12" fmla="*/ 171 w 230"/>
                  <a:gd name="T13" fmla="*/ 128 h 225"/>
                  <a:gd name="T14" fmla="*/ 167 w 230"/>
                  <a:gd name="T15" fmla="*/ 128 h 225"/>
                  <a:gd name="T16" fmla="*/ 50 w 230"/>
                  <a:gd name="T17" fmla="*/ 128 h 225"/>
                  <a:gd name="T18" fmla="*/ 0 w 230"/>
                  <a:gd name="T19" fmla="*/ 171 h 225"/>
                  <a:gd name="T20" fmla="*/ 107 w 230"/>
                  <a:gd name="T21" fmla="*/ 171 h 225"/>
                  <a:gd name="T22" fmla="*/ 179 w 230"/>
                  <a:gd name="T23" fmla="*/ 223 h 225"/>
                  <a:gd name="T24" fmla="*/ 179 w 230"/>
                  <a:gd name="T25" fmla="*/ 223 h 225"/>
                  <a:gd name="T26" fmla="*/ 183 w 230"/>
                  <a:gd name="T27" fmla="*/ 225 h 225"/>
                  <a:gd name="T28" fmla="*/ 183 w 230"/>
                  <a:gd name="T29" fmla="*/ 225 h 225"/>
                  <a:gd name="T30" fmla="*/ 184 w 230"/>
                  <a:gd name="T31" fmla="*/ 225 h 225"/>
                  <a:gd name="T32" fmla="*/ 184 w 230"/>
                  <a:gd name="T33" fmla="*/ 225 h 225"/>
                  <a:gd name="T34" fmla="*/ 187 w 230"/>
                  <a:gd name="T35" fmla="*/ 222 h 225"/>
                  <a:gd name="T36" fmla="*/ 187 w 230"/>
                  <a:gd name="T37" fmla="*/ 219 h 225"/>
                  <a:gd name="T38" fmla="*/ 187 w 230"/>
                  <a:gd name="T39" fmla="*/ 171 h 225"/>
                  <a:gd name="T40" fmla="*/ 219 w 230"/>
                  <a:gd name="T41" fmla="*/ 171 h 225"/>
                  <a:gd name="T42" fmla="*/ 219 w 230"/>
                  <a:gd name="T43" fmla="*/ 171 h 225"/>
                  <a:gd name="T44" fmla="*/ 223 w 230"/>
                  <a:gd name="T45" fmla="*/ 171 h 225"/>
                  <a:gd name="T46" fmla="*/ 227 w 230"/>
                  <a:gd name="T47" fmla="*/ 168 h 225"/>
                  <a:gd name="T48" fmla="*/ 230 w 230"/>
                  <a:gd name="T49" fmla="*/ 164 h 225"/>
                  <a:gd name="T50" fmla="*/ 230 w 230"/>
                  <a:gd name="T51" fmla="*/ 160 h 225"/>
                  <a:gd name="T52" fmla="*/ 230 w 230"/>
                  <a:gd name="T53" fmla="*/ 11 h 225"/>
                  <a:gd name="T54" fmla="*/ 230 w 230"/>
                  <a:gd name="T55" fmla="*/ 11 h 225"/>
                  <a:gd name="T56" fmla="*/ 230 w 230"/>
                  <a:gd name="T57" fmla="*/ 7 h 225"/>
                  <a:gd name="T58" fmla="*/ 227 w 230"/>
                  <a:gd name="T59" fmla="*/ 3 h 225"/>
                  <a:gd name="T60" fmla="*/ 223 w 230"/>
                  <a:gd name="T61" fmla="*/ 2 h 225"/>
                  <a:gd name="T62" fmla="*/ 219 w 230"/>
                  <a:gd name="T63" fmla="*/ 0 h 225"/>
                  <a:gd name="T64" fmla="*/ 219 w 230"/>
                  <a:gd name="T6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0" h="225">
                    <a:moveTo>
                      <a:pt x="219" y="0"/>
                    </a:moveTo>
                    <a:lnTo>
                      <a:pt x="178" y="0"/>
                    </a:lnTo>
                    <a:lnTo>
                      <a:pt x="178" y="117"/>
                    </a:lnTo>
                    <a:lnTo>
                      <a:pt x="178" y="117"/>
                    </a:lnTo>
                    <a:lnTo>
                      <a:pt x="176" y="123"/>
                    </a:lnTo>
                    <a:lnTo>
                      <a:pt x="174" y="125"/>
                    </a:lnTo>
                    <a:lnTo>
                      <a:pt x="171" y="128"/>
                    </a:lnTo>
                    <a:lnTo>
                      <a:pt x="167" y="128"/>
                    </a:lnTo>
                    <a:lnTo>
                      <a:pt x="50" y="128"/>
                    </a:lnTo>
                    <a:lnTo>
                      <a:pt x="0" y="171"/>
                    </a:lnTo>
                    <a:lnTo>
                      <a:pt x="107" y="171"/>
                    </a:lnTo>
                    <a:lnTo>
                      <a:pt x="179" y="223"/>
                    </a:lnTo>
                    <a:lnTo>
                      <a:pt x="179" y="223"/>
                    </a:lnTo>
                    <a:lnTo>
                      <a:pt x="183" y="225"/>
                    </a:lnTo>
                    <a:lnTo>
                      <a:pt x="183" y="225"/>
                    </a:lnTo>
                    <a:lnTo>
                      <a:pt x="184" y="225"/>
                    </a:lnTo>
                    <a:lnTo>
                      <a:pt x="184" y="225"/>
                    </a:lnTo>
                    <a:lnTo>
                      <a:pt x="187" y="222"/>
                    </a:lnTo>
                    <a:lnTo>
                      <a:pt x="187" y="219"/>
                    </a:lnTo>
                    <a:lnTo>
                      <a:pt x="187" y="171"/>
                    </a:lnTo>
                    <a:lnTo>
                      <a:pt x="219" y="171"/>
                    </a:lnTo>
                    <a:lnTo>
                      <a:pt x="219" y="171"/>
                    </a:lnTo>
                    <a:lnTo>
                      <a:pt x="223" y="171"/>
                    </a:lnTo>
                    <a:lnTo>
                      <a:pt x="227" y="168"/>
                    </a:lnTo>
                    <a:lnTo>
                      <a:pt x="230" y="164"/>
                    </a:lnTo>
                    <a:lnTo>
                      <a:pt x="230" y="160"/>
                    </a:lnTo>
                    <a:lnTo>
                      <a:pt x="230" y="11"/>
                    </a:lnTo>
                    <a:lnTo>
                      <a:pt x="230" y="11"/>
                    </a:lnTo>
                    <a:lnTo>
                      <a:pt x="230" y="7"/>
                    </a:lnTo>
                    <a:lnTo>
                      <a:pt x="227" y="3"/>
                    </a:lnTo>
                    <a:lnTo>
                      <a:pt x="223" y="2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80">
                <a:extLst>
                  <a:ext uri="{FF2B5EF4-FFF2-40B4-BE49-F238E27FC236}">
                    <a16:creationId xmlns:a16="http://schemas.microsoft.com/office/drawing/2014/main" id="{16282B7F-D471-01F3-D426-E4A3CF428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7207" y="5157808"/>
                <a:ext cx="211137" cy="212724"/>
              </a:xfrm>
              <a:custGeom>
                <a:avLst/>
                <a:gdLst>
                  <a:gd name="T0" fmla="*/ 257 w 268"/>
                  <a:gd name="T1" fmla="*/ 192 h 267"/>
                  <a:gd name="T2" fmla="*/ 257 w 268"/>
                  <a:gd name="T3" fmla="*/ 192 h 267"/>
                  <a:gd name="T4" fmla="*/ 261 w 268"/>
                  <a:gd name="T5" fmla="*/ 191 h 267"/>
                  <a:gd name="T6" fmla="*/ 264 w 268"/>
                  <a:gd name="T7" fmla="*/ 189 h 267"/>
                  <a:gd name="T8" fmla="*/ 266 w 268"/>
                  <a:gd name="T9" fmla="*/ 185 h 267"/>
                  <a:gd name="T10" fmla="*/ 268 w 268"/>
                  <a:gd name="T11" fmla="*/ 181 h 267"/>
                  <a:gd name="T12" fmla="*/ 268 w 268"/>
                  <a:gd name="T13" fmla="*/ 10 h 267"/>
                  <a:gd name="T14" fmla="*/ 268 w 268"/>
                  <a:gd name="T15" fmla="*/ 10 h 267"/>
                  <a:gd name="T16" fmla="*/ 266 w 268"/>
                  <a:gd name="T17" fmla="*/ 6 h 267"/>
                  <a:gd name="T18" fmla="*/ 264 w 268"/>
                  <a:gd name="T19" fmla="*/ 2 h 267"/>
                  <a:gd name="T20" fmla="*/ 261 w 268"/>
                  <a:gd name="T21" fmla="*/ 1 h 267"/>
                  <a:gd name="T22" fmla="*/ 257 w 268"/>
                  <a:gd name="T23" fmla="*/ 0 h 267"/>
                  <a:gd name="T24" fmla="*/ 11 w 268"/>
                  <a:gd name="T25" fmla="*/ 0 h 267"/>
                  <a:gd name="T26" fmla="*/ 11 w 268"/>
                  <a:gd name="T27" fmla="*/ 0 h 267"/>
                  <a:gd name="T28" fmla="*/ 7 w 268"/>
                  <a:gd name="T29" fmla="*/ 1 h 267"/>
                  <a:gd name="T30" fmla="*/ 3 w 268"/>
                  <a:gd name="T31" fmla="*/ 2 h 267"/>
                  <a:gd name="T32" fmla="*/ 1 w 268"/>
                  <a:gd name="T33" fmla="*/ 6 h 267"/>
                  <a:gd name="T34" fmla="*/ 0 w 268"/>
                  <a:gd name="T35" fmla="*/ 10 h 267"/>
                  <a:gd name="T36" fmla="*/ 0 w 268"/>
                  <a:gd name="T37" fmla="*/ 181 h 267"/>
                  <a:gd name="T38" fmla="*/ 0 w 268"/>
                  <a:gd name="T39" fmla="*/ 181 h 267"/>
                  <a:gd name="T40" fmla="*/ 1 w 268"/>
                  <a:gd name="T41" fmla="*/ 185 h 267"/>
                  <a:gd name="T42" fmla="*/ 3 w 268"/>
                  <a:gd name="T43" fmla="*/ 189 h 267"/>
                  <a:gd name="T44" fmla="*/ 7 w 268"/>
                  <a:gd name="T45" fmla="*/ 191 h 267"/>
                  <a:gd name="T46" fmla="*/ 11 w 268"/>
                  <a:gd name="T47" fmla="*/ 192 h 267"/>
                  <a:gd name="T48" fmla="*/ 54 w 268"/>
                  <a:gd name="T49" fmla="*/ 192 h 267"/>
                  <a:gd name="T50" fmla="*/ 54 w 268"/>
                  <a:gd name="T51" fmla="*/ 262 h 267"/>
                  <a:gd name="T52" fmla="*/ 54 w 268"/>
                  <a:gd name="T53" fmla="*/ 262 h 267"/>
                  <a:gd name="T54" fmla="*/ 54 w 268"/>
                  <a:gd name="T55" fmla="*/ 264 h 267"/>
                  <a:gd name="T56" fmla="*/ 57 w 268"/>
                  <a:gd name="T57" fmla="*/ 266 h 267"/>
                  <a:gd name="T58" fmla="*/ 57 w 268"/>
                  <a:gd name="T59" fmla="*/ 266 h 267"/>
                  <a:gd name="T60" fmla="*/ 59 w 268"/>
                  <a:gd name="T61" fmla="*/ 267 h 267"/>
                  <a:gd name="T62" fmla="*/ 59 w 268"/>
                  <a:gd name="T63" fmla="*/ 267 h 267"/>
                  <a:gd name="T64" fmla="*/ 62 w 268"/>
                  <a:gd name="T65" fmla="*/ 266 h 267"/>
                  <a:gd name="T66" fmla="*/ 147 w 268"/>
                  <a:gd name="T67" fmla="*/ 192 h 267"/>
                  <a:gd name="T68" fmla="*/ 257 w 268"/>
                  <a:gd name="T69" fmla="*/ 19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8" h="267">
                    <a:moveTo>
                      <a:pt x="257" y="192"/>
                    </a:moveTo>
                    <a:lnTo>
                      <a:pt x="257" y="192"/>
                    </a:lnTo>
                    <a:lnTo>
                      <a:pt x="261" y="191"/>
                    </a:lnTo>
                    <a:lnTo>
                      <a:pt x="264" y="189"/>
                    </a:lnTo>
                    <a:lnTo>
                      <a:pt x="266" y="185"/>
                    </a:lnTo>
                    <a:lnTo>
                      <a:pt x="268" y="181"/>
                    </a:lnTo>
                    <a:lnTo>
                      <a:pt x="268" y="10"/>
                    </a:lnTo>
                    <a:lnTo>
                      <a:pt x="268" y="10"/>
                    </a:lnTo>
                    <a:lnTo>
                      <a:pt x="266" y="6"/>
                    </a:lnTo>
                    <a:lnTo>
                      <a:pt x="264" y="2"/>
                    </a:lnTo>
                    <a:lnTo>
                      <a:pt x="261" y="1"/>
                    </a:lnTo>
                    <a:lnTo>
                      <a:pt x="25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1" y="185"/>
                    </a:lnTo>
                    <a:lnTo>
                      <a:pt x="3" y="189"/>
                    </a:lnTo>
                    <a:lnTo>
                      <a:pt x="7" y="191"/>
                    </a:lnTo>
                    <a:lnTo>
                      <a:pt x="11" y="192"/>
                    </a:lnTo>
                    <a:lnTo>
                      <a:pt x="54" y="192"/>
                    </a:lnTo>
                    <a:lnTo>
                      <a:pt x="54" y="262"/>
                    </a:lnTo>
                    <a:lnTo>
                      <a:pt x="54" y="262"/>
                    </a:lnTo>
                    <a:lnTo>
                      <a:pt x="54" y="264"/>
                    </a:lnTo>
                    <a:lnTo>
                      <a:pt x="57" y="266"/>
                    </a:lnTo>
                    <a:lnTo>
                      <a:pt x="57" y="266"/>
                    </a:lnTo>
                    <a:lnTo>
                      <a:pt x="59" y="267"/>
                    </a:lnTo>
                    <a:lnTo>
                      <a:pt x="59" y="267"/>
                    </a:lnTo>
                    <a:lnTo>
                      <a:pt x="62" y="266"/>
                    </a:lnTo>
                    <a:lnTo>
                      <a:pt x="147" y="192"/>
                    </a:lnTo>
                    <a:lnTo>
                      <a:pt x="257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61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653D-3BC7-2A25-D0BD-6EA5C987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44" y="823638"/>
            <a:ext cx="9300692" cy="1067186"/>
          </a:xfrm>
        </p:spPr>
        <p:txBody>
          <a:bodyPr/>
          <a:lstStyle/>
          <a:p>
            <a:r>
              <a:rPr lang="en-US"/>
              <a:t>We want to hear from you!</a:t>
            </a:r>
          </a:p>
        </p:txBody>
      </p:sp>
      <p:pic>
        <p:nvPicPr>
          <p:cNvPr id="3" name="Graphic 2" descr="Meeting">
            <a:extLst>
              <a:ext uri="{FF2B5EF4-FFF2-40B4-BE49-F238E27FC236}">
                <a16:creationId xmlns:a16="http://schemas.microsoft.com/office/drawing/2014/main" id="{AD72C730-5993-6143-6234-C207DDCB1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2253" y="2284104"/>
            <a:ext cx="1467493" cy="1467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43070-34FE-41E0-01C2-30930AF67AB5}"/>
              </a:ext>
            </a:extLst>
          </p:cNvPr>
          <p:cNvSpPr txBox="1"/>
          <p:nvPr/>
        </p:nvSpPr>
        <p:spPr>
          <a:xfrm>
            <a:off x="585844" y="4121569"/>
            <a:ext cx="33463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Email Us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i="1" err="1">
                <a:solidFill>
                  <a:schemeClr val="bg1"/>
                </a:solidFill>
              </a:rPr>
              <a:t>empowering@ufl.edu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DDD87-DA73-89C8-B8DA-F5D4BC9635A5}"/>
              </a:ext>
            </a:extLst>
          </p:cNvPr>
          <p:cNvSpPr txBox="1"/>
          <p:nvPr/>
        </p:nvSpPr>
        <p:spPr>
          <a:xfrm>
            <a:off x="8321226" y="4121569"/>
            <a:ext cx="33463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Share Your Feedback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i="1">
                <a:solidFill>
                  <a:schemeClr val="bg1"/>
                </a:solidFill>
                <a:ea typeface="+mn-lt"/>
                <a:cs typeface="+mn-lt"/>
              </a:rPr>
              <a:t>Suggestions and questions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D09C5-BFE0-8E7A-2E07-6ACFF87C3723}"/>
              </a:ext>
            </a:extLst>
          </p:cNvPr>
          <p:cNvSpPr txBox="1"/>
          <p:nvPr/>
        </p:nvSpPr>
        <p:spPr>
          <a:xfrm>
            <a:off x="4453535" y="4121568"/>
            <a:ext cx="33463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Visit Our Website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i="1" err="1">
                <a:solidFill>
                  <a:schemeClr val="bg1"/>
                </a:solidFill>
              </a:rPr>
              <a:t>empowering.ufl.edu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8" name="Graphic 7" descr="Open envelope with solid fill">
            <a:extLst>
              <a:ext uri="{FF2B5EF4-FFF2-40B4-BE49-F238E27FC236}">
                <a16:creationId xmlns:a16="http://schemas.microsoft.com/office/drawing/2014/main" id="{113895C1-8A96-F093-1585-599FA10D1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2031" y="2326277"/>
            <a:ext cx="1389549" cy="1389549"/>
          </a:xfrm>
          <a:prstGeom prst="rect">
            <a:avLst/>
          </a:prstGeom>
        </p:spPr>
      </p:pic>
      <p:pic>
        <p:nvPicPr>
          <p:cNvPr id="9" name="Picture 8" descr="A qr code with a square and a square in the middle&#10;&#10;Description automatically generated">
            <a:extLst>
              <a:ext uri="{FF2B5EF4-FFF2-40B4-BE49-F238E27FC236}">
                <a16:creationId xmlns:a16="http://schemas.microsoft.com/office/drawing/2014/main" id="{F11223FB-755C-145E-13BC-D78DC6060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20" y="2296567"/>
            <a:ext cx="1548003" cy="1548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75ED10-DF4D-C512-1C84-C3F29E8D48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1053" y="5717959"/>
            <a:ext cx="282377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2F9D8-B4CF-E803-11C6-12750E188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760872-060D-B78C-0952-A6A593C9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43" y="1828800"/>
            <a:ext cx="6174474" cy="2387600"/>
          </a:xfrm>
        </p:spPr>
        <p:txBody>
          <a:bodyPr/>
          <a:lstStyle/>
          <a:p>
            <a:r>
              <a:rPr lang="en-US"/>
              <a:t>Secondary Systems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A50D71-FD00-EE1B-FE98-342401FDC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308475"/>
            <a:ext cx="6178616" cy="1500187"/>
          </a:xfrm>
        </p:spPr>
        <p:txBody>
          <a:bodyPr/>
          <a:lstStyle/>
          <a:p>
            <a:r>
              <a:rPr lang="en-US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154168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9277-7212-0DF6-42A0-ECD1BF2B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00"/>
            <a:ext cx="4868779" cy="1600200"/>
          </a:xfrm>
        </p:spPr>
        <p:txBody>
          <a:bodyPr/>
          <a:lstStyle/>
          <a:p>
            <a:r>
              <a:rPr lang="en-US"/>
              <a:t>Agenda: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BBE2C-67B9-85BA-49CA-49FC7E7043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9558" y="1828800"/>
            <a:ext cx="4664240" cy="3955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latin typeface="IBM Plex Sans"/>
              </a:rPr>
              <a:t>Welcome</a:t>
            </a:r>
          </a:p>
          <a:p>
            <a:r>
              <a:rPr lang="en-US" sz="1800">
                <a:latin typeface="IBM Plex Sans"/>
              </a:rPr>
              <a:t>Info Session Goals</a:t>
            </a:r>
          </a:p>
          <a:p>
            <a:r>
              <a:rPr lang="en-US" sz="1800">
                <a:latin typeface="IBM Plex Sans"/>
              </a:rPr>
              <a:t>Project Overview</a:t>
            </a:r>
          </a:p>
          <a:p>
            <a:r>
              <a:rPr lang="en-US" sz="1800">
                <a:latin typeface="IBM Plex Sans"/>
              </a:rPr>
              <a:t>Discuss Survey Results</a:t>
            </a:r>
          </a:p>
          <a:p>
            <a:r>
              <a:rPr lang="en-US" sz="1800">
                <a:latin typeface="IBM Plex Sans"/>
              </a:rPr>
              <a:t>Timeline and 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6CD67-8151-2073-1CD0-69134C38AF18}"/>
              </a:ext>
            </a:extLst>
          </p:cNvPr>
          <p:cNvSpPr txBox="1">
            <a:spLocks/>
          </p:cNvSpPr>
          <p:nvPr/>
        </p:nvSpPr>
        <p:spPr>
          <a:xfrm>
            <a:off x="278964" y="6268154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3"/>
                </a:solidFill>
                <a:latin typeface="Gentona Book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22579-B468-2048-BB22-52BB8068EEE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496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5496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E9A8-F10E-4760-B6F2-E80BE425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</p:spPr>
        <p:txBody>
          <a:bodyPr>
            <a:normAutofit fontScale="90000"/>
          </a:bodyPr>
          <a:lstStyle/>
          <a:p>
            <a:r>
              <a:rPr lang="en-US"/>
              <a:t>Goals of this Meeting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12841A-31DE-BA64-118F-19B3B92F3334}"/>
              </a:ext>
            </a:extLst>
          </p:cNvPr>
          <p:cNvGrpSpPr/>
          <p:nvPr/>
        </p:nvGrpSpPr>
        <p:grpSpPr>
          <a:xfrm>
            <a:off x="816463" y="3626357"/>
            <a:ext cx="2425585" cy="2129865"/>
            <a:chOff x="341844" y="3626357"/>
            <a:chExt cx="2425585" cy="21298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4A6BF4-C7FF-E749-2F2C-40139A037B84}"/>
                </a:ext>
              </a:extLst>
            </p:cNvPr>
            <p:cNvCxnSpPr/>
            <p:nvPr/>
          </p:nvCxnSpPr>
          <p:spPr>
            <a:xfrm>
              <a:off x="562007" y="3626357"/>
              <a:ext cx="196422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8AC5FB-E7CB-4EC4-B063-7419DC4D0CFC}"/>
                </a:ext>
              </a:extLst>
            </p:cNvPr>
            <p:cNvSpPr/>
            <p:nvPr/>
          </p:nvSpPr>
          <p:spPr>
            <a:xfrm>
              <a:off x="341844" y="3761760"/>
              <a:ext cx="242558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Understand the difference between Empowering UF (E-UF) project activities and secondary systems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2015C8-CC56-1369-816D-81653BBF4944}"/>
                </a:ext>
              </a:extLst>
            </p:cNvPr>
            <p:cNvCxnSpPr/>
            <p:nvPr/>
          </p:nvCxnSpPr>
          <p:spPr>
            <a:xfrm>
              <a:off x="562007" y="5756222"/>
              <a:ext cx="196422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08DF37-8B2B-F592-0AA5-F93AD8371E4B}"/>
              </a:ext>
            </a:extLst>
          </p:cNvPr>
          <p:cNvGrpSpPr/>
          <p:nvPr/>
        </p:nvGrpSpPr>
        <p:grpSpPr>
          <a:xfrm>
            <a:off x="1536397" y="2125709"/>
            <a:ext cx="985716" cy="955298"/>
            <a:chOff x="493560" y="2097852"/>
            <a:chExt cx="661857" cy="64143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A3B3143-D873-D7BF-2D98-8BCD84D8616E}"/>
                </a:ext>
              </a:extLst>
            </p:cNvPr>
            <p:cNvSpPr/>
            <p:nvPr/>
          </p:nvSpPr>
          <p:spPr>
            <a:xfrm>
              <a:off x="493560" y="2097852"/>
              <a:ext cx="661857" cy="64143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0CCA46-3633-4015-96FA-ECE5180C1628}"/>
                </a:ext>
              </a:extLst>
            </p:cNvPr>
            <p:cNvGrpSpPr/>
            <p:nvPr/>
          </p:nvGrpSpPr>
          <p:grpSpPr>
            <a:xfrm>
              <a:off x="640225" y="2235439"/>
              <a:ext cx="368527" cy="366259"/>
              <a:chOff x="5992813" y="1147763"/>
              <a:chExt cx="515938" cy="512763"/>
            </a:xfrm>
          </p:grpSpPr>
          <p:sp>
            <p:nvSpPr>
              <p:cNvPr id="21" name="Freeform 170">
                <a:extLst>
                  <a:ext uri="{FF2B5EF4-FFF2-40B4-BE49-F238E27FC236}">
                    <a16:creationId xmlns:a16="http://schemas.microsoft.com/office/drawing/2014/main" id="{E877C17A-1A40-7D5C-9246-5CD7F0AFA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92813" y="1147763"/>
                <a:ext cx="515938" cy="512763"/>
              </a:xfrm>
              <a:custGeom>
                <a:avLst/>
                <a:gdLst>
                  <a:gd name="T0" fmla="*/ 231 w 238"/>
                  <a:gd name="T1" fmla="*/ 208 h 237"/>
                  <a:gd name="T2" fmla="*/ 169 w 238"/>
                  <a:gd name="T3" fmla="*/ 146 h 237"/>
                  <a:gd name="T4" fmla="*/ 186 w 238"/>
                  <a:gd name="T5" fmla="*/ 93 h 237"/>
                  <a:gd name="T6" fmla="*/ 93 w 238"/>
                  <a:gd name="T7" fmla="*/ 0 h 237"/>
                  <a:gd name="T8" fmla="*/ 0 w 238"/>
                  <a:gd name="T9" fmla="*/ 93 h 237"/>
                  <a:gd name="T10" fmla="*/ 93 w 238"/>
                  <a:gd name="T11" fmla="*/ 186 h 237"/>
                  <a:gd name="T12" fmla="*/ 146 w 238"/>
                  <a:gd name="T13" fmla="*/ 170 h 237"/>
                  <a:gd name="T14" fmla="*/ 208 w 238"/>
                  <a:gd name="T15" fmla="*/ 232 h 237"/>
                  <a:gd name="T16" fmla="*/ 220 w 238"/>
                  <a:gd name="T17" fmla="*/ 237 h 237"/>
                  <a:gd name="T18" fmla="*/ 231 w 238"/>
                  <a:gd name="T19" fmla="*/ 232 h 237"/>
                  <a:gd name="T20" fmla="*/ 231 w 238"/>
                  <a:gd name="T21" fmla="*/ 208 h 237"/>
                  <a:gd name="T22" fmla="*/ 93 w 238"/>
                  <a:gd name="T23" fmla="*/ 177 h 237"/>
                  <a:gd name="T24" fmla="*/ 9 w 238"/>
                  <a:gd name="T25" fmla="*/ 93 h 237"/>
                  <a:gd name="T26" fmla="*/ 93 w 238"/>
                  <a:gd name="T27" fmla="*/ 10 h 237"/>
                  <a:gd name="T28" fmla="*/ 176 w 238"/>
                  <a:gd name="T29" fmla="*/ 93 h 237"/>
                  <a:gd name="T30" fmla="*/ 93 w 238"/>
                  <a:gd name="T31" fmla="*/ 177 h 237"/>
                  <a:gd name="T32" fmla="*/ 225 w 238"/>
                  <a:gd name="T33" fmla="*/ 225 h 237"/>
                  <a:gd name="T34" fmla="*/ 214 w 238"/>
                  <a:gd name="T35" fmla="*/ 225 h 237"/>
                  <a:gd name="T36" fmla="*/ 153 w 238"/>
                  <a:gd name="T37" fmla="*/ 164 h 237"/>
                  <a:gd name="T38" fmla="*/ 164 w 238"/>
                  <a:gd name="T39" fmla="*/ 154 h 237"/>
                  <a:gd name="T40" fmla="*/ 225 w 238"/>
                  <a:gd name="T41" fmla="*/ 215 h 237"/>
                  <a:gd name="T42" fmla="*/ 225 w 238"/>
                  <a:gd name="T43" fmla="*/ 2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8" h="237">
                    <a:moveTo>
                      <a:pt x="231" y="208"/>
                    </a:move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80" y="131"/>
                      <a:pt x="186" y="113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ubicBezTo>
                      <a:pt x="41" y="0"/>
                      <a:pt x="0" y="42"/>
                      <a:pt x="0" y="93"/>
                    </a:cubicBezTo>
                    <a:cubicBezTo>
                      <a:pt x="0" y="145"/>
                      <a:pt x="41" y="186"/>
                      <a:pt x="93" y="186"/>
                    </a:cubicBezTo>
                    <a:cubicBezTo>
                      <a:pt x="112" y="186"/>
                      <a:pt x="131" y="180"/>
                      <a:pt x="146" y="170"/>
                    </a:cubicBezTo>
                    <a:cubicBezTo>
                      <a:pt x="208" y="232"/>
                      <a:pt x="208" y="232"/>
                      <a:pt x="208" y="232"/>
                    </a:cubicBezTo>
                    <a:cubicBezTo>
                      <a:pt x="211" y="235"/>
                      <a:pt x="215" y="237"/>
                      <a:pt x="220" y="237"/>
                    </a:cubicBezTo>
                    <a:cubicBezTo>
                      <a:pt x="224" y="237"/>
                      <a:pt x="228" y="235"/>
                      <a:pt x="231" y="232"/>
                    </a:cubicBezTo>
                    <a:cubicBezTo>
                      <a:pt x="238" y="226"/>
                      <a:pt x="238" y="215"/>
                      <a:pt x="231" y="208"/>
                    </a:cubicBezTo>
                    <a:close/>
                    <a:moveTo>
                      <a:pt x="93" y="177"/>
                    </a:moveTo>
                    <a:cubicBezTo>
                      <a:pt x="47" y="177"/>
                      <a:pt x="9" y="139"/>
                      <a:pt x="9" y="93"/>
                    </a:cubicBezTo>
                    <a:cubicBezTo>
                      <a:pt x="9" y="47"/>
                      <a:pt x="47" y="10"/>
                      <a:pt x="93" y="10"/>
                    </a:cubicBezTo>
                    <a:cubicBezTo>
                      <a:pt x="139" y="10"/>
                      <a:pt x="176" y="47"/>
                      <a:pt x="176" y="93"/>
                    </a:cubicBezTo>
                    <a:cubicBezTo>
                      <a:pt x="176" y="139"/>
                      <a:pt x="139" y="177"/>
                      <a:pt x="93" y="177"/>
                    </a:cubicBezTo>
                    <a:close/>
                    <a:moveTo>
                      <a:pt x="225" y="225"/>
                    </a:moveTo>
                    <a:cubicBezTo>
                      <a:pt x="222" y="228"/>
                      <a:pt x="217" y="228"/>
                      <a:pt x="214" y="225"/>
                    </a:cubicBezTo>
                    <a:cubicBezTo>
                      <a:pt x="153" y="164"/>
                      <a:pt x="153" y="164"/>
                      <a:pt x="153" y="164"/>
                    </a:cubicBezTo>
                    <a:cubicBezTo>
                      <a:pt x="157" y="161"/>
                      <a:pt x="160" y="157"/>
                      <a:pt x="164" y="154"/>
                    </a:cubicBezTo>
                    <a:cubicBezTo>
                      <a:pt x="225" y="215"/>
                      <a:pt x="225" y="215"/>
                      <a:pt x="225" y="215"/>
                    </a:cubicBezTo>
                    <a:cubicBezTo>
                      <a:pt x="228" y="218"/>
                      <a:pt x="228" y="222"/>
                      <a:pt x="225" y="22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solidFill>
                  <a:schemeClr val="tx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6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  <p:sp>
            <p:nvSpPr>
              <p:cNvPr id="22" name="Freeform 171">
                <a:extLst>
                  <a:ext uri="{FF2B5EF4-FFF2-40B4-BE49-F238E27FC236}">
                    <a16:creationId xmlns:a16="http://schemas.microsoft.com/office/drawing/2014/main" id="{3CBADC87-253B-2CA8-86C7-59EFAC466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1204913"/>
                <a:ext cx="165100" cy="165100"/>
              </a:xfrm>
              <a:custGeom>
                <a:avLst/>
                <a:gdLst>
                  <a:gd name="T0" fmla="*/ 72 w 76"/>
                  <a:gd name="T1" fmla="*/ 1 h 76"/>
                  <a:gd name="T2" fmla="*/ 21 w 76"/>
                  <a:gd name="T3" fmla="*/ 21 h 76"/>
                  <a:gd name="T4" fmla="*/ 1 w 76"/>
                  <a:gd name="T5" fmla="*/ 72 h 76"/>
                  <a:gd name="T6" fmla="*/ 6 w 76"/>
                  <a:gd name="T7" fmla="*/ 76 h 76"/>
                  <a:gd name="T8" fmla="*/ 6 w 76"/>
                  <a:gd name="T9" fmla="*/ 76 h 76"/>
                  <a:gd name="T10" fmla="*/ 11 w 76"/>
                  <a:gd name="T11" fmla="*/ 71 h 76"/>
                  <a:gd name="T12" fmla="*/ 28 w 76"/>
                  <a:gd name="T13" fmla="*/ 28 h 76"/>
                  <a:gd name="T14" fmla="*/ 71 w 76"/>
                  <a:gd name="T15" fmla="*/ 10 h 76"/>
                  <a:gd name="T16" fmla="*/ 76 w 76"/>
                  <a:gd name="T17" fmla="*/ 6 h 76"/>
                  <a:gd name="T18" fmla="*/ 72 w 76"/>
                  <a:gd name="T19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76">
                    <a:moveTo>
                      <a:pt x="72" y="1"/>
                    </a:moveTo>
                    <a:cubicBezTo>
                      <a:pt x="52" y="0"/>
                      <a:pt x="34" y="7"/>
                      <a:pt x="21" y="21"/>
                    </a:cubicBezTo>
                    <a:cubicBezTo>
                      <a:pt x="7" y="34"/>
                      <a:pt x="0" y="52"/>
                      <a:pt x="1" y="72"/>
                    </a:cubicBezTo>
                    <a:cubicBezTo>
                      <a:pt x="1" y="74"/>
                      <a:pt x="3" y="76"/>
                      <a:pt x="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9" y="76"/>
                      <a:pt x="11" y="74"/>
                      <a:pt x="11" y="71"/>
                    </a:cubicBezTo>
                    <a:cubicBezTo>
                      <a:pt x="10" y="55"/>
                      <a:pt x="16" y="39"/>
                      <a:pt x="28" y="28"/>
                    </a:cubicBezTo>
                    <a:cubicBezTo>
                      <a:pt x="39" y="16"/>
                      <a:pt x="55" y="10"/>
                      <a:pt x="71" y="10"/>
                    </a:cubicBezTo>
                    <a:cubicBezTo>
                      <a:pt x="74" y="11"/>
                      <a:pt x="76" y="8"/>
                      <a:pt x="76" y="6"/>
                    </a:cubicBezTo>
                    <a:cubicBezTo>
                      <a:pt x="76" y="3"/>
                      <a:pt x="74" y="1"/>
                      <a:pt x="7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solidFill>
                  <a:schemeClr val="tx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6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D0A326-9D3B-E3E4-D002-CD52D338CD02}"/>
              </a:ext>
            </a:extLst>
          </p:cNvPr>
          <p:cNvGrpSpPr/>
          <p:nvPr/>
        </p:nvGrpSpPr>
        <p:grpSpPr>
          <a:xfrm>
            <a:off x="9235797" y="3626357"/>
            <a:ext cx="2139740" cy="2129865"/>
            <a:chOff x="9533309" y="3626357"/>
            <a:chExt cx="2139740" cy="212986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53DE17-1C10-C6C6-8C2D-727D6D364189}"/>
                </a:ext>
              </a:extLst>
            </p:cNvPr>
            <p:cNvCxnSpPr/>
            <p:nvPr/>
          </p:nvCxnSpPr>
          <p:spPr>
            <a:xfrm>
              <a:off x="9708828" y="3626357"/>
              <a:ext cx="196422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D50CC3-22FB-4A17-4ED9-11DA48458E46}"/>
                </a:ext>
              </a:extLst>
            </p:cNvPr>
            <p:cNvSpPr/>
            <p:nvPr/>
          </p:nvSpPr>
          <p:spPr>
            <a:xfrm>
              <a:off x="9533309" y="3761760"/>
              <a:ext cx="210390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Know where to find information, support resources, and updates on what’s coming next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43BB7F-EB0F-C6A1-C6F1-152F830B3FB6}"/>
                </a:ext>
              </a:extLst>
            </p:cNvPr>
            <p:cNvCxnSpPr/>
            <p:nvPr/>
          </p:nvCxnSpPr>
          <p:spPr>
            <a:xfrm>
              <a:off x="9708828" y="5756222"/>
              <a:ext cx="196422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DB3C3A-092C-D88C-81B2-81451CD37914}"/>
              </a:ext>
            </a:extLst>
          </p:cNvPr>
          <p:cNvGrpSpPr/>
          <p:nvPr/>
        </p:nvGrpSpPr>
        <p:grpSpPr>
          <a:xfrm>
            <a:off x="9812809" y="2125709"/>
            <a:ext cx="985716" cy="955298"/>
            <a:chOff x="8152453" y="2097852"/>
            <a:chExt cx="661857" cy="64143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524ADFD-54DD-464B-53B2-0DBADED5B683}"/>
                </a:ext>
              </a:extLst>
            </p:cNvPr>
            <p:cNvSpPr/>
            <p:nvPr/>
          </p:nvSpPr>
          <p:spPr>
            <a:xfrm>
              <a:off x="8152453" y="2097852"/>
              <a:ext cx="661857" cy="64143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FB90C8-828D-C76C-EF70-A8FB0DF1BE09}"/>
                </a:ext>
              </a:extLst>
            </p:cNvPr>
            <p:cNvGrpSpPr/>
            <p:nvPr/>
          </p:nvGrpSpPr>
          <p:grpSpPr>
            <a:xfrm>
              <a:off x="8325198" y="2234872"/>
              <a:ext cx="316366" cy="367393"/>
              <a:chOff x="10793413" y="2967038"/>
              <a:chExt cx="442913" cy="514350"/>
            </a:xfrm>
          </p:grpSpPr>
          <p:sp>
            <p:nvSpPr>
              <p:cNvPr id="26" name="Freeform 441">
                <a:extLst>
                  <a:ext uri="{FF2B5EF4-FFF2-40B4-BE49-F238E27FC236}">
                    <a16:creationId xmlns:a16="http://schemas.microsoft.com/office/drawing/2014/main" id="{D95DC212-8381-6BB1-BCA0-76E7348F25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93413" y="2967038"/>
                <a:ext cx="442913" cy="514350"/>
              </a:xfrm>
              <a:custGeom>
                <a:avLst/>
                <a:gdLst>
                  <a:gd name="T0" fmla="*/ 125 w 206"/>
                  <a:gd name="T1" fmla="*/ 35 h 239"/>
                  <a:gd name="T2" fmla="*/ 128 w 206"/>
                  <a:gd name="T3" fmla="*/ 25 h 239"/>
                  <a:gd name="T4" fmla="*/ 103 w 206"/>
                  <a:gd name="T5" fmla="*/ 0 h 239"/>
                  <a:gd name="T6" fmla="*/ 78 w 206"/>
                  <a:gd name="T7" fmla="*/ 25 h 239"/>
                  <a:gd name="T8" fmla="*/ 80 w 206"/>
                  <a:gd name="T9" fmla="*/ 35 h 239"/>
                  <a:gd name="T10" fmla="*/ 0 w 206"/>
                  <a:gd name="T11" fmla="*/ 135 h 239"/>
                  <a:gd name="T12" fmla="*/ 103 w 206"/>
                  <a:gd name="T13" fmla="*/ 239 h 239"/>
                  <a:gd name="T14" fmla="*/ 206 w 206"/>
                  <a:gd name="T15" fmla="*/ 135 h 239"/>
                  <a:gd name="T16" fmla="*/ 125 w 206"/>
                  <a:gd name="T17" fmla="*/ 35 h 239"/>
                  <a:gd name="T18" fmla="*/ 89 w 206"/>
                  <a:gd name="T19" fmla="*/ 32 h 239"/>
                  <a:gd name="T20" fmla="*/ 87 w 206"/>
                  <a:gd name="T21" fmla="*/ 25 h 239"/>
                  <a:gd name="T22" fmla="*/ 103 w 206"/>
                  <a:gd name="T23" fmla="*/ 9 h 239"/>
                  <a:gd name="T24" fmla="*/ 118 w 206"/>
                  <a:gd name="T25" fmla="*/ 25 h 239"/>
                  <a:gd name="T26" fmla="*/ 116 w 206"/>
                  <a:gd name="T27" fmla="*/ 32 h 239"/>
                  <a:gd name="T28" fmla="*/ 116 w 206"/>
                  <a:gd name="T29" fmla="*/ 33 h 239"/>
                  <a:gd name="T30" fmla="*/ 103 w 206"/>
                  <a:gd name="T31" fmla="*/ 32 h 239"/>
                  <a:gd name="T32" fmla="*/ 89 w 206"/>
                  <a:gd name="T33" fmla="*/ 33 h 239"/>
                  <a:gd name="T34" fmla="*/ 89 w 206"/>
                  <a:gd name="T35" fmla="*/ 32 h 239"/>
                  <a:gd name="T36" fmla="*/ 107 w 206"/>
                  <a:gd name="T37" fmla="*/ 229 h 239"/>
                  <a:gd name="T38" fmla="*/ 107 w 206"/>
                  <a:gd name="T39" fmla="*/ 211 h 239"/>
                  <a:gd name="T40" fmla="*/ 103 w 206"/>
                  <a:gd name="T41" fmla="*/ 206 h 239"/>
                  <a:gd name="T42" fmla="*/ 98 w 206"/>
                  <a:gd name="T43" fmla="*/ 211 h 239"/>
                  <a:gd name="T44" fmla="*/ 98 w 206"/>
                  <a:gd name="T45" fmla="*/ 229 h 239"/>
                  <a:gd name="T46" fmla="*/ 9 w 206"/>
                  <a:gd name="T47" fmla="*/ 140 h 239"/>
                  <a:gd name="T48" fmla="*/ 28 w 206"/>
                  <a:gd name="T49" fmla="*/ 140 h 239"/>
                  <a:gd name="T50" fmla="*/ 32 w 206"/>
                  <a:gd name="T51" fmla="*/ 135 h 239"/>
                  <a:gd name="T52" fmla="*/ 28 w 206"/>
                  <a:gd name="T53" fmla="*/ 131 h 239"/>
                  <a:gd name="T54" fmla="*/ 9 w 206"/>
                  <a:gd name="T55" fmla="*/ 131 h 239"/>
                  <a:gd name="T56" fmla="*/ 98 w 206"/>
                  <a:gd name="T57" fmla="*/ 42 h 239"/>
                  <a:gd name="T58" fmla="*/ 98 w 206"/>
                  <a:gd name="T59" fmla="*/ 60 h 239"/>
                  <a:gd name="T60" fmla="*/ 103 w 206"/>
                  <a:gd name="T61" fmla="*/ 65 h 239"/>
                  <a:gd name="T62" fmla="*/ 107 w 206"/>
                  <a:gd name="T63" fmla="*/ 60 h 239"/>
                  <a:gd name="T64" fmla="*/ 107 w 206"/>
                  <a:gd name="T65" fmla="*/ 42 h 239"/>
                  <a:gd name="T66" fmla="*/ 196 w 206"/>
                  <a:gd name="T67" fmla="*/ 131 h 239"/>
                  <a:gd name="T68" fmla="*/ 178 w 206"/>
                  <a:gd name="T69" fmla="*/ 131 h 239"/>
                  <a:gd name="T70" fmla="*/ 173 w 206"/>
                  <a:gd name="T71" fmla="*/ 135 h 239"/>
                  <a:gd name="T72" fmla="*/ 178 w 206"/>
                  <a:gd name="T73" fmla="*/ 140 h 239"/>
                  <a:gd name="T74" fmla="*/ 196 w 206"/>
                  <a:gd name="T75" fmla="*/ 140 h 239"/>
                  <a:gd name="T76" fmla="*/ 107 w 206"/>
                  <a:gd name="T77" fmla="*/ 22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6" h="239">
                    <a:moveTo>
                      <a:pt x="125" y="35"/>
                    </a:moveTo>
                    <a:cubicBezTo>
                      <a:pt x="127" y="32"/>
                      <a:pt x="128" y="28"/>
                      <a:pt x="128" y="25"/>
                    </a:cubicBezTo>
                    <a:cubicBezTo>
                      <a:pt x="128" y="11"/>
                      <a:pt x="116" y="0"/>
                      <a:pt x="103" y="0"/>
                    </a:cubicBezTo>
                    <a:cubicBezTo>
                      <a:pt x="89" y="0"/>
                      <a:pt x="78" y="11"/>
                      <a:pt x="78" y="25"/>
                    </a:cubicBezTo>
                    <a:cubicBezTo>
                      <a:pt x="78" y="28"/>
                      <a:pt x="79" y="32"/>
                      <a:pt x="80" y="35"/>
                    </a:cubicBezTo>
                    <a:cubicBezTo>
                      <a:pt x="34" y="45"/>
                      <a:pt x="0" y="86"/>
                      <a:pt x="0" y="135"/>
                    </a:cubicBezTo>
                    <a:cubicBezTo>
                      <a:pt x="0" y="192"/>
                      <a:pt x="46" y="239"/>
                      <a:pt x="103" y="239"/>
                    </a:cubicBezTo>
                    <a:cubicBezTo>
                      <a:pt x="160" y="239"/>
                      <a:pt x="206" y="192"/>
                      <a:pt x="206" y="135"/>
                    </a:cubicBezTo>
                    <a:cubicBezTo>
                      <a:pt x="206" y="86"/>
                      <a:pt x="171" y="45"/>
                      <a:pt x="125" y="35"/>
                    </a:cubicBezTo>
                    <a:close/>
                    <a:moveTo>
                      <a:pt x="89" y="32"/>
                    </a:moveTo>
                    <a:cubicBezTo>
                      <a:pt x="88" y="30"/>
                      <a:pt x="87" y="27"/>
                      <a:pt x="87" y="25"/>
                    </a:cubicBezTo>
                    <a:cubicBezTo>
                      <a:pt x="87" y="16"/>
                      <a:pt x="94" y="9"/>
                      <a:pt x="103" y="9"/>
                    </a:cubicBezTo>
                    <a:cubicBezTo>
                      <a:pt x="111" y="9"/>
                      <a:pt x="118" y="16"/>
                      <a:pt x="118" y="25"/>
                    </a:cubicBezTo>
                    <a:cubicBezTo>
                      <a:pt x="118" y="27"/>
                      <a:pt x="118" y="30"/>
                      <a:pt x="116" y="32"/>
                    </a:cubicBezTo>
                    <a:cubicBezTo>
                      <a:pt x="116" y="32"/>
                      <a:pt x="116" y="33"/>
                      <a:pt x="116" y="33"/>
                    </a:cubicBezTo>
                    <a:cubicBezTo>
                      <a:pt x="112" y="33"/>
                      <a:pt x="107" y="32"/>
                      <a:pt x="103" y="32"/>
                    </a:cubicBezTo>
                    <a:cubicBezTo>
                      <a:pt x="98" y="32"/>
                      <a:pt x="94" y="33"/>
                      <a:pt x="89" y="33"/>
                    </a:cubicBezTo>
                    <a:cubicBezTo>
                      <a:pt x="89" y="33"/>
                      <a:pt x="89" y="32"/>
                      <a:pt x="89" y="32"/>
                    </a:cubicBezTo>
                    <a:close/>
                    <a:moveTo>
                      <a:pt x="107" y="229"/>
                    </a:moveTo>
                    <a:cubicBezTo>
                      <a:pt x="107" y="211"/>
                      <a:pt x="107" y="211"/>
                      <a:pt x="107" y="211"/>
                    </a:cubicBezTo>
                    <a:cubicBezTo>
                      <a:pt x="107" y="208"/>
                      <a:pt x="105" y="206"/>
                      <a:pt x="103" y="206"/>
                    </a:cubicBezTo>
                    <a:cubicBezTo>
                      <a:pt x="100" y="206"/>
                      <a:pt x="98" y="208"/>
                      <a:pt x="98" y="211"/>
                    </a:cubicBezTo>
                    <a:cubicBezTo>
                      <a:pt x="98" y="229"/>
                      <a:pt x="98" y="229"/>
                      <a:pt x="98" y="229"/>
                    </a:cubicBezTo>
                    <a:cubicBezTo>
                      <a:pt x="50" y="227"/>
                      <a:pt x="12" y="188"/>
                      <a:pt x="9" y="140"/>
                    </a:cubicBezTo>
                    <a:cubicBezTo>
                      <a:pt x="28" y="140"/>
                      <a:pt x="28" y="140"/>
                      <a:pt x="28" y="140"/>
                    </a:cubicBezTo>
                    <a:cubicBezTo>
                      <a:pt x="30" y="140"/>
                      <a:pt x="32" y="138"/>
                      <a:pt x="32" y="135"/>
                    </a:cubicBezTo>
                    <a:cubicBezTo>
                      <a:pt x="32" y="133"/>
                      <a:pt x="30" y="131"/>
                      <a:pt x="28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12" y="83"/>
                      <a:pt x="50" y="44"/>
                      <a:pt x="98" y="42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8" y="63"/>
                      <a:pt x="100" y="65"/>
                      <a:pt x="103" y="65"/>
                    </a:cubicBezTo>
                    <a:cubicBezTo>
                      <a:pt x="105" y="65"/>
                      <a:pt x="107" y="63"/>
                      <a:pt x="107" y="60"/>
                    </a:cubicBezTo>
                    <a:cubicBezTo>
                      <a:pt x="107" y="42"/>
                      <a:pt x="107" y="42"/>
                      <a:pt x="107" y="42"/>
                    </a:cubicBezTo>
                    <a:cubicBezTo>
                      <a:pt x="155" y="44"/>
                      <a:pt x="194" y="83"/>
                      <a:pt x="196" y="131"/>
                    </a:cubicBezTo>
                    <a:cubicBezTo>
                      <a:pt x="178" y="131"/>
                      <a:pt x="178" y="131"/>
                      <a:pt x="178" y="131"/>
                    </a:cubicBezTo>
                    <a:cubicBezTo>
                      <a:pt x="175" y="131"/>
                      <a:pt x="173" y="133"/>
                      <a:pt x="173" y="135"/>
                    </a:cubicBezTo>
                    <a:cubicBezTo>
                      <a:pt x="173" y="138"/>
                      <a:pt x="175" y="140"/>
                      <a:pt x="178" y="140"/>
                    </a:cubicBezTo>
                    <a:cubicBezTo>
                      <a:pt x="196" y="140"/>
                      <a:pt x="196" y="140"/>
                      <a:pt x="196" y="140"/>
                    </a:cubicBezTo>
                    <a:cubicBezTo>
                      <a:pt x="194" y="188"/>
                      <a:pt x="155" y="227"/>
                      <a:pt x="107" y="22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solidFill>
                  <a:schemeClr val="accent4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6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  <p:sp>
            <p:nvSpPr>
              <p:cNvPr id="27" name="Freeform 442">
                <a:extLst>
                  <a:ext uri="{FF2B5EF4-FFF2-40B4-BE49-F238E27FC236}">
                    <a16:creationId xmlns:a16="http://schemas.microsoft.com/office/drawing/2014/main" id="{3C0BA032-81E1-D591-A7A6-74CFB3CF9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90250" y="3135313"/>
                <a:ext cx="249238" cy="247650"/>
              </a:xfrm>
              <a:custGeom>
                <a:avLst/>
                <a:gdLst>
                  <a:gd name="T0" fmla="*/ 108 w 116"/>
                  <a:gd name="T1" fmla="*/ 1 h 115"/>
                  <a:gd name="T2" fmla="*/ 39 w 116"/>
                  <a:gd name="T3" fmla="*/ 37 h 115"/>
                  <a:gd name="T4" fmla="*/ 39 w 116"/>
                  <a:gd name="T5" fmla="*/ 37 h 115"/>
                  <a:gd name="T6" fmla="*/ 38 w 116"/>
                  <a:gd name="T7" fmla="*/ 38 h 115"/>
                  <a:gd name="T8" fmla="*/ 37 w 116"/>
                  <a:gd name="T9" fmla="*/ 38 h 115"/>
                  <a:gd name="T10" fmla="*/ 37 w 116"/>
                  <a:gd name="T11" fmla="*/ 39 h 115"/>
                  <a:gd name="T12" fmla="*/ 1 w 116"/>
                  <a:gd name="T13" fmla="*/ 108 h 115"/>
                  <a:gd name="T14" fmla="*/ 2 w 116"/>
                  <a:gd name="T15" fmla="*/ 114 h 115"/>
                  <a:gd name="T16" fmla="*/ 5 w 116"/>
                  <a:gd name="T17" fmla="*/ 115 h 115"/>
                  <a:gd name="T18" fmla="*/ 7 w 116"/>
                  <a:gd name="T19" fmla="*/ 114 h 115"/>
                  <a:gd name="T20" fmla="*/ 77 w 116"/>
                  <a:gd name="T21" fmla="*/ 78 h 115"/>
                  <a:gd name="T22" fmla="*/ 77 w 116"/>
                  <a:gd name="T23" fmla="*/ 78 h 115"/>
                  <a:gd name="T24" fmla="*/ 78 w 116"/>
                  <a:gd name="T25" fmla="*/ 77 h 115"/>
                  <a:gd name="T26" fmla="*/ 78 w 116"/>
                  <a:gd name="T27" fmla="*/ 77 h 115"/>
                  <a:gd name="T28" fmla="*/ 79 w 116"/>
                  <a:gd name="T29" fmla="*/ 76 h 115"/>
                  <a:gd name="T30" fmla="*/ 115 w 116"/>
                  <a:gd name="T31" fmla="*/ 7 h 115"/>
                  <a:gd name="T32" fmla="*/ 114 w 116"/>
                  <a:gd name="T33" fmla="*/ 1 h 115"/>
                  <a:gd name="T34" fmla="*/ 108 w 116"/>
                  <a:gd name="T35" fmla="*/ 1 h 115"/>
                  <a:gd name="T36" fmla="*/ 16 w 116"/>
                  <a:gd name="T37" fmla="*/ 99 h 115"/>
                  <a:gd name="T38" fmla="*/ 42 w 116"/>
                  <a:gd name="T39" fmla="*/ 49 h 115"/>
                  <a:gd name="T40" fmla="*/ 53 w 116"/>
                  <a:gd name="T41" fmla="*/ 59 h 115"/>
                  <a:gd name="T42" fmla="*/ 66 w 116"/>
                  <a:gd name="T43" fmla="*/ 73 h 115"/>
                  <a:gd name="T44" fmla="*/ 16 w 116"/>
                  <a:gd name="T45" fmla="*/ 99 h 115"/>
                  <a:gd name="T46" fmla="*/ 73 w 116"/>
                  <a:gd name="T47" fmla="*/ 66 h 115"/>
                  <a:gd name="T48" fmla="*/ 59 w 116"/>
                  <a:gd name="T49" fmla="*/ 52 h 115"/>
                  <a:gd name="T50" fmla="*/ 49 w 116"/>
                  <a:gd name="T51" fmla="*/ 42 h 115"/>
                  <a:gd name="T52" fmla="*/ 99 w 116"/>
                  <a:gd name="T53" fmla="*/ 16 h 115"/>
                  <a:gd name="T54" fmla="*/ 73 w 116"/>
                  <a:gd name="T55" fmla="*/ 6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6" h="115">
                    <a:moveTo>
                      <a:pt x="108" y="1"/>
                    </a:move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8" y="37"/>
                      <a:pt x="38" y="37"/>
                      <a:pt x="38" y="38"/>
                    </a:cubicBezTo>
                    <a:cubicBezTo>
                      <a:pt x="38" y="38"/>
                      <a:pt x="37" y="38"/>
                      <a:pt x="37" y="38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10"/>
                      <a:pt x="0" y="112"/>
                      <a:pt x="2" y="114"/>
                    </a:cubicBezTo>
                    <a:cubicBezTo>
                      <a:pt x="3" y="115"/>
                      <a:pt x="4" y="115"/>
                      <a:pt x="5" y="115"/>
                    </a:cubicBezTo>
                    <a:cubicBezTo>
                      <a:pt x="6" y="115"/>
                      <a:pt x="6" y="115"/>
                      <a:pt x="7" y="114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78"/>
                      <a:pt x="77" y="78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6"/>
                      <a:pt x="78" y="76"/>
                      <a:pt x="79" y="76"/>
                    </a:cubicBezTo>
                    <a:cubicBezTo>
                      <a:pt x="115" y="7"/>
                      <a:pt x="115" y="7"/>
                      <a:pt x="115" y="7"/>
                    </a:cubicBezTo>
                    <a:cubicBezTo>
                      <a:pt x="116" y="5"/>
                      <a:pt x="115" y="3"/>
                      <a:pt x="114" y="1"/>
                    </a:cubicBezTo>
                    <a:cubicBezTo>
                      <a:pt x="112" y="0"/>
                      <a:pt x="110" y="0"/>
                      <a:pt x="108" y="1"/>
                    </a:cubicBezTo>
                    <a:close/>
                    <a:moveTo>
                      <a:pt x="16" y="9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66" y="73"/>
                      <a:pt x="66" y="73"/>
                      <a:pt x="66" y="73"/>
                    </a:cubicBezTo>
                    <a:lnTo>
                      <a:pt x="16" y="99"/>
                    </a:lnTo>
                    <a:close/>
                    <a:moveTo>
                      <a:pt x="73" y="66"/>
                    </a:moveTo>
                    <a:cubicBezTo>
                      <a:pt x="59" y="52"/>
                      <a:pt x="59" y="52"/>
                      <a:pt x="59" y="5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99" y="16"/>
                      <a:pt x="99" y="16"/>
                      <a:pt x="99" y="16"/>
                    </a:cubicBezTo>
                    <a:lnTo>
                      <a:pt x="73" y="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solidFill>
                  <a:schemeClr val="accent4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6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C40C347-B903-ECA6-1685-3B76ED651780}"/>
              </a:ext>
            </a:extLst>
          </p:cNvPr>
          <p:cNvGrpSpPr/>
          <p:nvPr/>
        </p:nvGrpSpPr>
        <p:grpSpPr>
          <a:xfrm>
            <a:off x="4811382" y="3626357"/>
            <a:ext cx="2398004" cy="2129865"/>
            <a:chOff x="7182703" y="3626357"/>
            <a:chExt cx="2398004" cy="212986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945BFB8-F6B0-B824-A9AF-AADAF8A4813D}"/>
                </a:ext>
              </a:extLst>
            </p:cNvPr>
            <p:cNvCxnSpPr/>
            <p:nvPr/>
          </p:nvCxnSpPr>
          <p:spPr>
            <a:xfrm>
              <a:off x="7422123" y="3626357"/>
              <a:ext cx="1964221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6D3777-0EE9-298F-594C-3E7A0D7BD47F}"/>
                </a:ext>
              </a:extLst>
            </p:cNvPr>
            <p:cNvSpPr/>
            <p:nvPr/>
          </p:nvSpPr>
          <p:spPr>
            <a:xfrm>
              <a:off x="7182703" y="3761760"/>
              <a:ext cx="2398004" cy="1397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marR="0" lvl="1" indent="0" algn="l" defTabSz="914400" rtl="0" eaLnBrk="0" fontAlgn="base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  <a:buClrTx/>
                <a:buSzPct val="75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Understand your role in managing changes to secondary systems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AD41A9-CC63-C561-2A73-3854F41AD3A1}"/>
                </a:ext>
              </a:extLst>
            </p:cNvPr>
            <p:cNvCxnSpPr/>
            <p:nvPr/>
          </p:nvCxnSpPr>
          <p:spPr>
            <a:xfrm>
              <a:off x="7422123" y="5756222"/>
              <a:ext cx="196422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1A6235-3DFC-468C-A9CE-EA37E760CBC1}"/>
              </a:ext>
            </a:extLst>
          </p:cNvPr>
          <p:cNvGrpSpPr/>
          <p:nvPr/>
        </p:nvGrpSpPr>
        <p:grpSpPr>
          <a:xfrm>
            <a:off x="5517526" y="2125709"/>
            <a:ext cx="985716" cy="955298"/>
            <a:chOff x="4306812" y="2097852"/>
            <a:chExt cx="661857" cy="64143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703B19-5FCB-E3A7-082D-BF2E90AB8811}"/>
                </a:ext>
              </a:extLst>
            </p:cNvPr>
            <p:cNvSpPr/>
            <p:nvPr/>
          </p:nvSpPr>
          <p:spPr>
            <a:xfrm>
              <a:off x="4306812" y="2097852"/>
              <a:ext cx="661857" cy="64143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38C8D95-8617-415A-50C0-7F4344DE8D40}"/>
                </a:ext>
              </a:extLst>
            </p:cNvPr>
            <p:cNvGrpSpPr/>
            <p:nvPr/>
          </p:nvGrpSpPr>
          <p:grpSpPr>
            <a:xfrm>
              <a:off x="4446508" y="2227336"/>
              <a:ext cx="382464" cy="382464"/>
              <a:chOff x="5562600" y="4875213"/>
              <a:chExt cx="790575" cy="790575"/>
            </a:xfrm>
          </p:grpSpPr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8D3E2248-2325-299F-9F55-83B84E1835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0725" y="5116513"/>
                <a:ext cx="311150" cy="311150"/>
              </a:xfrm>
              <a:custGeom>
                <a:avLst/>
                <a:gdLst>
                  <a:gd name="T0" fmla="*/ 47 w 93"/>
                  <a:gd name="T1" fmla="*/ 0 h 93"/>
                  <a:gd name="T2" fmla="*/ 0 w 93"/>
                  <a:gd name="T3" fmla="*/ 46 h 93"/>
                  <a:gd name="T4" fmla="*/ 47 w 93"/>
                  <a:gd name="T5" fmla="*/ 93 h 93"/>
                  <a:gd name="T6" fmla="*/ 93 w 93"/>
                  <a:gd name="T7" fmla="*/ 46 h 93"/>
                  <a:gd name="T8" fmla="*/ 47 w 93"/>
                  <a:gd name="T9" fmla="*/ 0 h 93"/>
                  <a:gd name="T10" fmla="*/ 47 w 93"/>
                  <a:gd name="T11" fmla="*/ 84 h 93"/>
                  <a:gd name="T12" fmla="*/ 10 w 93"/>
                  <a:gd name="T13" fmla="*/ 46 h 93"/>
                  <a:gd name="T14" fmla="*/ 47 w 93"/>
                  <a:gd name="T15" fmla="*/ 9 h 93"/>
                  <a:gd name="T16" fmla="*/ 84 w 93"/>
                  <a:gd name="T17" fmla="*/ 46 h 93"/>
                  <a:gd name="T18" fmla="*/ 47 w 93"/>
                  <a:gd name="T19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93">
                    <a:moveTo>
                      <a:pt x="47" y="0"/>
                    </a:moveTo>
                    <a:cubicBezTo>
                      <a:pt x="21" y="0"/>
                      <a:pt x="0" y="21"/>
                      <a:pt x="0" y="46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2" y="93"/>
                      <a:pt x="93" y="72"/>
                      <a:pt x="93" y="46"/>
                    </a:cubicBezTo>
                    <a:cubicBezTo>
                      <a:pt x="93" y="21"/>
                      <a:pt x="72" y="0"/>
                      <a:pt x="47" y="0"/>
                    </a:cubicBezTo>
                    <a:close/>
                    <a:moveTo>
                      <a:pt x="47" y="84"/>
                    </a:moveTo>
                    <a:cubicBezTo>
                      <a:pt x="26" y="84"/>
                      <a:pt x="10" y="67"/>
                      <a:pt x="10" y="46"/>
                    </a:cubicBezTo>
                    <a:cubicBezTo>
                      <a:pt x="10" y="26"/>
                      <a:pt x="26" y="9"/>
                      <a:pt x="47" y="9"/>
                    </a:cubicBezTo>
                    <a:cubicBezTo>
                      <a:pt x="67" y="9"/>
                      <a:pt x="84" y="26"/>
                      <a:pt x="84" y="46"/>
                    </a:cubicBezTo>
                    <a:cubicBezTo>
                      <a:pt x="84" y="67"/>
                      <a:pt x="67" y="84"/>
                      <a:pt x="47" y="8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solidFill>
                  <a:schemeClr val="accent2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6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51440D54-07F1-8694-53A3-61C482D357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2600" y="4875213"/>
                <a:ext cx="790575" cy="790575"/>
              </a:xfrm>
              <a:custGeom>
                <a:avLst/>
                <a:gdLst>
                  <a:gd name="T0" fmla="*/ 230 w 236"/>
                  <a:gd name="T1" fmla="*/ 98 h 236"/>
                  <a:gd name="T2" fmla="*/ 195 w 236"/>
                  <a:gd name="T3" fmla="*/ 75 h 236"/>
                  <a:gd name="T4" fmla="*/ 212 w 236"/>
                  <a:gd name="T5" fmla="*/ 47 h 236"/>
                  <a:gd name="T6" fmla="*/ 183 w 236"/>
                  <a:gd name="T7" fmla="*/ 24 h 236"/>
                  <a:gd name="T8" fmla="*/ 142 w 236"/>
                  <a:gd name="T9" fmla="*/ 33 h 236"/>
                  <a:gd name="T10" fmla="*/ 134 w 236"/>
                  <a:gd name="T11" fmla="*/ 2 h 236"/>
                  <a:gd name="T12" fmla="*/ 97 w 236"/>
                  <a:gd name="T13" fmla="*/ 6 h 236"/>
                  <a:gd name="T14" fmla="*/ 74 w 236"/>
                  <a:gd name="T15" fmla="*/ 41 h 236"/>
                  <a:gd name="T16" fmla="*/ 47 w 236"/>
                  <a:gd name="T17" fmla="*/ 24 h 236"/>
                  <a:gd name="T18" fmla="*/ 33 w 236"/>
                  <a:gd name="T19" fmla="*/ 36 h 236"/>
                  <a:gd name="T20" fmla="*/ 24 w 236"/>
                  <a:gd name="T21" fmla="*/ 53 h 236"/>
                  <a:gd name="T22" fmla="*/ 32 w 236"/>
                  <a:gd name="T23" fmla="*/ 94 h 236"/>
                  <a:gd name="T24" fmla="*/ 1 w 236"/>
                  <a:gd name="T25" fmla="*/ 102 h 236"/>
                  <a:gd name="T26" fmla="*/ 0 w 236"/>
                  <a:gd name="T27" fmla="*/ 120 h 236"/>
                  <a:gd name="T28" fmla="*/ 5 w 236"/>
                  <a:gd name="T29" fmla="*/ 139 h 236"/>
                  <a:gd name="T30" fmla="*/ 40 w 236"/>
                  <a:gd name="T31" fmla="*/ 162 h 236"/>
                  <a:gd name="T32" fmla="*/ 24 w 236"/>
                  <a:gd name="T33" fmla="*/ 190 h 236"/>
                  <a:gd name="T34" fmla="*/ 35 w 236"/>
                  <a:gd name="T35" fmla="*/ 203 h 236"/>
                  <a:gd name="T36" fmla="*/ 52 w 236"/>
                  <a:gd name="T37" fmla="*/ 213 h 236"/>
                  <a:gd name="T38" fmla="*/ 94 w 236"/>
                  <a:gd name="T39" fmla="*/ 204 h 236"/>
                  <a:gd name="T40" fmla="*/ 101 w 236"/>
                  <a:gd name="T41" fmla="*/ 235 h 236"/>
                  <a:gd name="T42" fmla="*/ 134 w 236"/>
                  <a:gd name="T43" fmla="*/ 235 h 236"/>
                  <a:gd name="T44" fmla="*/ 142 w 236"/>
                  <a:gd name="T45" fmla="*/ 204 h 236"/>
                  <a:gd name="T46" fmla="*/ 183 w 236"/>
                  <a:gd name="T47" fmla="*/ 213 h 236"/>
                  <a:gd name="T48" fmla="*/ 212 w 236"/>
                  <a:gd name="T49" fmla="*/ 190 h 236"/>
                  <a:gd name="T50" fmla="*/ 195 w 236"/>
                  <a:gd name="T51" fmla="*/ 162 h 236"/>
                  <a:gd name="T52" fmla="*/ 230 w 236"/>
                  <a:gd name="T53" fmla="*/ 139 h 236"/>
                  <a:gd name="T54" fmla="*/ 236 w 236"/>
                  <a:gd name="T55" fmla="*/ 118 h 236"/>
                  <a:gd name="T56" fmla="*/ 225 w 236"/>
                  <a:gd name="T57" fmla="*/ 130 h 236"/>
                  <a:gd name="T58" fmla="*/ 194 w 236"/>
                  <a:gd name="T59" fmla="*/ 137 h 236"/>
                  <a:gd name="T60" fmla="*/ 185 w 236"/>
                  <a:gd name="T61" fmla="*/ 165 h 236"/>
                  <a:gd name="T62" fmla="*/ 186 w 236"/>
                  <a:gd name="T63" fmla="*/ 203 h 236"/>
                  <a:gd name="T64" fmla="*/ 159 w 236"/>
                  <a:gd name="T65" fmla="*/ 186 h 236"/>
                  <a:gd name="T66" fmla="*/ 133 w 236"/>
                  <a:gd name="T67" fmla="*/ 199 h 236"/>
                  <a:gd name="T68" fmla="*/ 106 w 236"/>
                  <a:gd name="T69" fmla="*/ 226 h 236"/>
                  <a:gd name="T70" fmla="*/ 99 w 236"/>
                  <a:gd name="T71" fmla="*/ 195 h 236"/>
                  <a:gd name="T72" fmla="*/ 71 w 236"/>
                  <a:gd name="T73" fmla="*/ 186 h 236"/>
                  <a:gd name="T74" fmla="*/ 42 w 236"/>
                  <a:gd name="T75" fmla="*/ 196 h 236"/>
                  <a:gd name="T76" fmla="*/ 34 w 236"/>
                  <a:gd name="T77" fmla="*/ 187 h 236"/>
                  <a:gd name="T78" fmla="*/ 50 w 236"/>
                  <a:gd name="T79" fmla="*/ 160 h 236"/>
                  <a:gd name="T80" fmla="*/ 37 w 236"/>
                  <a:gd name="T81" fmla="*/ 133 h 236"/>
                  <a:gd name="T82" fmla="*/ 9 w 236"/>
                  <a:gd name="T83" fmla="*/ 120 h 236"/>
                  <a:gd name="T84" fmla="*/ 10 w 236"/>
                  <a:gd name="T85" fmla="*/ 107 h 236"/>
                  <a:gd name="T86" fmla="*/ 41 w 236"/>
                  <a:gd name="T87" fmla="*/ 100 h 236"/>
                  <a:gd name="T88" fmla="*/ 50 w 236"/>
                  <a:gd name="T89" fmla="*/ 72 h 236"/>
                  <a:gd name="T90" fmla="*/ 40 w 236"/>
                  <a:gd name="T91" fmla="*/ 43 h 236"/>
                  <a:gd name="T92" fmla="*/ 50 w 236"/>
                  <a:gd name="T93" fmla="*/ 34 h 236"/>
                  <a:gd name="T94" fmla="*/ 77 w 236"/>
                  <a:gd name="T95" fmla="*/ 51 h 236"/>
                  <a:gd name="T96" fmla="*/ 103 w 236"/>
                  <a:gd name="T97" fmla="*/ 38 h 236"/>
                  <a:gd name="T98" fmla="*/ 129 w 236"/>
                  <a:gd name="T99" fmla="*/ 11 h 236"/>
                  <a:gd name="T100" fmla="*/ 136 w 236"/>
                  <a:gd name="T101" fmla="*/ 42 h 236"/>
                  <a:gd name="T102" fmla="*/ 164 w 236"/>
                  <a:gd name="T103" fmla="*/ 51 h 236"/>
                  <a:gd name="T104" fmla="*/ 202 w 236"/>
                  <a:gd name="T105" fmla="*/ 50 h 236"/>
                  <a:gd name="T106" fmla="*/ 185 w 236"/>
                  <a:gd name="T107" fmla="*/ 77 h 236"/>
                  <a:gd name="T108" fmla="*/ 198 w 236"/>
                  <a:gd name="T109" fmla="*/ 104 h 236"/>
                  <a:gd name="T110" fmla="*/ 226 w 236"/>
                  <a:gd name="T111" fmla="*/ 11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6" h="236">
                    <a:moveTo>
                      <a:pt x="234" y="102"/>
                    </a:moveTo>
                    <a:cubicBezTo>
                      <a:pt x="234" y="100"/>
                      <a:pt x="232" y="98"/>
                      <a:pt x="230" y="98"/>
                    </a:cubicBezTo>
                    <a:cubicBezTo>
                      <a:pt x="203" y="94"/>
                      <a:pt x="203" y="94"/>
                      <a:pt x="203" y="94"/>
                    </a:cubicBezTo>
                    <a:cubicBezTo>
                      <a:pt x="201" y="88"/>
                      <a:pt x="198" y="81"/>
                      <a:pt x="195" y="75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13" y="52"/>
                      <a:pt x="213" y="49"/>
                      <a:pt x="212" y="47"/>
                    </a:cubicBezTo>
                    <a:cubicBezTo>
                      <a:pt x="205" y="39"/>
                      <a:pt x="197" y="31"/>
                      <a:pt x="189" y="24"/>
                    </a:cubicBezTo>
                    <a:cubicBezTo>
                      <a:pt x="187" y="23"/>
                      <a:pt x="185" y="23"/>
                      <a:pt x="183" y="2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55" y="38"/>
                      <a:pt x="148" y="35"/>
                      <a:pt x="142" y="33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38" y="4"/>
                      <a:pt x="136" y="2"/>
                      <a:pt x="134" y="2"/>
                    </a:cubicBezTo>
                    <a:cubicBezTo>
                      <a:pt x="123" y="0"/>
                      <a:pt x="112" y="0"/>
                      <a:pt x="101" y="2"/>
                    </a:cubicBezTo>
                    <a:cubicBezTo>
                      <a:pt x="99" y="2"/>
                      <a:pt x="98" y="4"/>
                      <a:pt x="97" y="6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87" y="35"/>
                      <a:pt x="80" y="38"/>
                      <a:pt x="74" y="41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1" y="23"/>
                      <a:pt x="48" y="23"/>
                      <a:pt x="47" y="24"/>
                    </a:cubicBezTo>
                    <a:cubicBezTo>
                      <a:pt x="43" y="27"/>
                      <a:pt x="39" y="31"/>
                      <a:pt x="35" y="3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0" y="40"/>
                      <a:pt x="27" y="43"/>
                      <a:pt x="24" y="47"/>
                    </a:cubicBezTo>
                    <a:cubicBezTo>
                      <a:pt x="22" y="49"/>
                      <a:pt x="22" y="51"/>
                      <a:pt x="24" y="53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37" y="81"/>
                      <a:pt x="34" y="88"/>
                      <a:pt x="32" y="94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3" y="98"/>
                      <a:pt x="1" y="100"/>
                      <a:pt x="1" y="102"/>
                    </a:cubicBezTo>
                    <a:cubicBezTo>
                      <a:pt x="0" y="107"/>
                      <a:pt x="0" y="112"/>
                      <a:pt x="0" y="117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0" y="130"/>
                      <a:pt x="1" y="135"/>
                    </a:cubicBezTo>
                    <a:cubicBezTo>
                      <a:pt x="1" y="137"/>
                      <a:pt x="3" y="139"/>
                      <a:pt x="5" y="139"/>
                    </a:cubicBezTo>
                    <a:cubicBezTo>
                      <a:pt x="32" y="142"/>
                      <a:pt x="32" y="142"/>
                      <a:pt x="32" y="142"/>
                    </a:cubicBezTo>
                    <a:cubicBezTo>
                      <a:pt x="34" y="149"/>
                      <a:pt x="37" y="156"/>
                      <a:pt x="40" y="162"/>
                    </a:cubicBezTo>
                    <a:cubicBezTo>
                      <a:pt x="24" y="184"/>
                      <a:pt x="24" y="184"/>
                      <a:pt x="24" y="184"/>
                    </a:cubicBezTo>
                    <a:cubicBezTo>
                      <a:pt x="22" y="185"/>
                      <a:pt x="22" y="188"/>
                      <a:pt x="24" y="190"/>
                    </a:cubicBezTo>
                    <a:cubicBezTo>
                      <a:pt x="27" y="194"/>
                      <a:pt x="30" y="197"/>
                      <a:pt x="33" y="201"/>
                    </a:cubicBezTo>
                    <a:cubicBezTo>
                      <a:pt x="35" y="203"/>
                      <a:pt x="35" y="203"/>
                      <a:pt x="35" y="203"/>
                    </a:cubicBezTo>
                    <a:cubicBezTo>
                      <a:pt x="39" y="206"/>
                      <a:pt x="43" y="210"/>
                      <a:pt x="47" y="213"/>
                    </a:cubicBezTo>
                    <a:cubicBezTo>
                      <a:pt x="48" y="214"/>
                      <a:pt x="51" y="214"/>
                      <a:pt x="52" y="213"/>
                    </a:cubicBezTo>
                    <a:cubicBezTo>
                      <a:pt x="74" y="196"/>
                      <a:pt x="74" y="196"/>
                      <a:pt x="74" y="196"/>
                    </a:cubicBezTo>
                    <a:cubicBezTo>
                      <a:pt x="80" y="199"/>
                      <a:pt x="87" y="202"/>
                      <a:pt x="94" y="204"/>
                    </a:cubicBezTo>
                    <a:cubicBezTo>
                      <a:pt x="97" y="231"/>
                      <a:pt x="97" y="231"/>
                      <a:pt x="97" y="231"/>
                    </a:cubicBezTo>
                    <a:cubicBezTo>
                      <a:pt x="98" y="233"/>
                      <a:pt x="99" y="235"/>
                      <a:pt x="101" y="235"/>
                    </a:cubicBezTo>
                    <a:cubicBezTo>
                      <a:pt x="107" y="236"/>
                      <a:pt x="112" y="236"/>
                      <a:pt x="118" y="236"/>
                    </a:cubicBezTo>
                    <a:cubicBezTo>
                      <a:pt x="123" y="236"/>
                      <a:pt x="128" y="236"/>
                      <a:pt x="134" y="235"/>
                    </a:cubicBezTo>
                    <a:cubicBezTo>
                      <a:pt x="136" y="235"/>
                      <a:pt x="138" y="233"/>
                      <a:pt x="138" y="231"/>
                    </a:cubicBezTo>
                    <a:cubicBezTo>
                      <a:pt x="142" y="204"/>
                      <a:pt x="142" y="204"/>
                      <a:pt x="142" y="204"/>
                    </a:cubicBezTo>
                    <a:cubicBezTo>
                      <a:pt x="148" y="202"/>
                      <a:pt x="155" y="199"/>
                      <a:pt x="161" y="196"/>
                    </a:cubicBezTo>
                    <a:cubicBezTo>
                      <a:pt x="183" y="213"/>
                      <a:pt x="183" y="213"/>
                      <a:pt x="183" y="213"/>
                    </a:cubicBezTo>
                    <a:cubicBezTo>
                      <a:pt x="185" y="214"/>
                      <a:pt x="187" y="214"/>
                      <a:pt x="189" y="213"/>
                    </a:cubicBezTo>
                    <a:cubicBezTo>
                      <a:pt x="197" y="206"/>
                      <a:pt x="205" y="198"/>
                      <a:pt x="212" y="190"/>
                    </a:cubicBezTo>
                    <a:cubicBezTo>
                      <a:pt x="213" y="188"/>
                      <a:pt x="213" y="185"/>
                      <a:pt x="212" y="184"/>
                    </a:cubicBezTo>
                    <a:cubicBezTo>
                      <a:pt x="195" y="162"/>
                      <a:pt x="195" y="162"/>
                      <a:pt x="195" y="162"/>
                    </a:cubicBezTo>
                    <a:cubicBezTo>
                      <a:pt x="198" y="156"/>
                      <a:pt x="201" y="149"/>
                      <a:pt x="203" y="142"/>
                    </a:cubicBezTo>
                    <a:cubicBezTo>
                      <a:pt x="230" y="139"/>
                      <a:pt x="230" y="139"/>
                      <a:pt x="230" y="139"/>
                    </a:cubicBezTo>
                    <a:cubicBezTo>
                      <a:pt x="232" y="139"/>
                      <a:pt x="234" y="137"/>
                      <a:pt x="234" y="135"/>
                    </a:cubicBezTo>
                    <a:cubicBezTo>
                      <a:pt x="235" y="129"/>
                      <a:pt x="236" y="124"/>
                      <a:pt x="236" y="118"/>
                    </a:cubicBezTo>
                    <a:cubicBezTo>
                      <a:pt x="236" y="113"/>
                      <a:pt x="235" y="108"/>
                      <a:pt x="234" y="102"/>
                    </a:cubicBezTo>
                    <a:close/>
                    <a:moveTo>
                      <a:pt x="225" y="130"/>
                    </a:moveTo>
                    <a:cubicBezTo>
                      <a:pt x="198" y="133"/>
                      <a:pt x="198" y="133"/>
                      <a:pt x="198" y="133"/>
                    </a:cubicBezTo>
                    <a:cubicBezTo>
                      <a:pt x="196" y="134"/>
                      <a:pt x="195" y="135"/>
                      <a:pt x="194" y="137"/>
                    </a:cubicBezTo>
                    <a:cubicBezTo>
                      <a:pt x="192" y="145"/>
                      <a:pt x="189" y="153"/>
                      <a:pt x="185" y="160"/>
                    </a:cubicBezTo>
                    <a:cubicBezTo>
                      <a:pt x="184" y="161"/>
                      <a:pt x="184" y="163"/>
                      <a:pt x="185" y="165"/>
                    </a:cubicBezTo>
                    <a:cubicBezTo>
                      <a:pt x="202" y="187"/>
                      <a:pt x="202" y="187"/>
                      <a:pt x="202" y="187"/>
                    </a:cubicBezTo>
                    <a:cubicBezTo>
                      <a:pt x="197" y="192"/>
                      <a:pt x="192" y="198"/>
                      <a:pt x="186" y="203"/>
                    </a:cubicBezTo>
                    <a:cubicBezTo>
                      <a:pt x="164" y="186"/>
                      <a:pt x="164" y="186"/>
                      <a:pt x="164" y="186"/>
                    </a:cubicBezTo>
                    <a:cubicBezTo>
                      <a:pt x="163" y="185"/>
                      <a:pt x="161" y="185"/>
                      <a:pt x="159" y="186"/>
                    </a:cubicBezTo>
                    <a:cubicBezTo>
                      <a:pt x="152" y="190"/>
                      <a:pt x="144" y="193"/>
                      <a:pt x="136" y="195"/>
                    </a:cubicBezTo>
                    <a:cubicBezTo>
                      <a:pt x="134" y="196"/>
                      <a:pt x="133" y="197"/>
                      <a:pt x="133" y="199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1" y="227"/>
                      <a:pt x="114" y="227"/>
                      <a:pt x="106" y="226"/>
                    </a:cubicBezTo>
                    <a:cubicBezTo>
                      <a:pt x="103" y="199"/>
                      <a:pt x="103" y="199"/>
                      <a:pt x="103" y="199"/>
                    </a:cubicBezTo>
                    <a:cubicBezTo>
                      <a:pt x="103" y="197"/>
                      <a:pt x="101" y="196"/>
                      <a:pt x="99" y="195"/>
                    </a:cubicBezTo>
                    <a:cubicBezTo>
                      <a:pt x="91" y="193"/>
                      <a:pt x="84" y="190"/>
                      <a:pt x="77" y="186"/>
                    </a:cubicBezTo>
                    <a:cubicBezTo>
                      <a:pt x="75" y="185"/>
                      <a:pt x="73" y="185"/>
                      <a:pt x="71" y="186"/>
                    </a:cubicBezTo>
                    <a:cubicBezTo>
                      <a:pt x="50" y="203"/>
                      <a:pt x="50" y="203"/>
                      <a:pt x="50" y="203"/>
                    </a:cubicBezTo>
                    <a:cubicBezTo>
                      <a:pt x="47" y="201"/>
                      <a:pt x="44" y="198"/>
                      <a:pt x="42" y="196"/>
                    </a:cubicBezTo>
                    <a:cubicBezTo>
                      <a:pt x="40" y="194"/>
                      <a:pt x="40" y="194"/>
                      <a:pt x="40" y="194"/>
                    </a:cubicBezTo>
                    <a:cubicBezTo>
                      <a:pt x="38" y="192"/>
                      <a:pt x="36" y="189"/>
                      <a:pt x="34" y="187"/>
                    </a:cubicBezTo>
                    <a:cubicBezTo>
                      <a:pt x="50" y="165"/>
                      <a:pt x="50" y="165"/>
                      <a:pt x="50" y="165"/>
                    </a:cubicBezTo>
                    <a:cubicBezTo>
                      <a:pt x="51" y="164"/>
                      <a:pt x="51" y="161"/>
                      <a:pt x="50" y="160"/>
                    </a:cubicBezTo>
                    <a:cubicBezTo>
                      <a:pt x="46" y="153"/>
                      <a:pt x="43" y="145"/>
                      <a:pt x="41" y="137"/>
                    </a:cubicBezTo>
                    <a:cubicBezTo>
                      <a:pt x="41" y="135"/>
                      <a:pt x="39" y="134"/>
                      <a:pt x="37" y="133"/>
                    </a:cubicBezTo>
                    <a:cubicBezTo>
                      <a:pt x="10" y="130"/>
                      <a:pt x="10" y="130"/>
                      <a:pt x="10" y="130"/>
                    </a:cubicBezTo>
                    <a:cubicBezTo>
                      <a:pt x="10" y="127"/>
                      <a:pt x="9" y="123"/>
                      <a:pt x="9" y="120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4"/>
                      <a:pt x="10" y="110"/>
                      <a:pt x="10" y="107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9" y="103"/>
                      <a:pt x="41" y="102"/>
                      <a:pt x="41" y="100"/>
                    </a:cubicBezTo>
                    <a:cubicBezTo>
                      <a:pt x="43" y="92"/>
                      <a:pt x="46" y="84"/>
                      <a:pt x="50" y="77"/>
                    </a:cubicBezTo>
                    <a:cubicBezTo>
                      <a:pt x="51" y="76"/>
                      <a:pt x="51" y="73"/>
                      <a:pt x="50" y="72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6" y="48"/>
                      <a:pt x="38" y="45"/>
                      <a:pt x="40" y="43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4" y="39"/>
                      <a:pt x="47" y="36"/>
                      <a:pt x="50" y="34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3" y="52"/>
                      <a:pt x="75" y="52"/>
                      <a:pt x="77" y="51"/>
                    </a:cubicBezTo>
                    <a:cubicBezTo>
                      <a:pt x="84" y="47"/>
                      <a:pt x="91" y="44"/>
                      <a:pt x="99" y="42"/>
                    </a:cubicBezTo>
                    <a:cubicBezTo>
                      <a:pt x="101" y="41"/>
                      <a:pt x="103" y="40"/>
                      <a:pt x="103" y="38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14" y="10"/>
                      <a:pt x="121" y="10"/>
                      <a:pt x="129" y="11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3" y="40"/>
                      <a:pt x="134" y="41"/>
                      <a:pt x="136" y="42"/>
                    </a:cubicBezTo>
                    <a:cubicBezTo>
                      <a:pt x="144" y="44"/>
                      <a:pt x="152" y="47"/>
                      <a:pt x="159" y="51"/>
                    </a:cubicBezTo>
                    <a:cubicBezTo>
                      <a:pt x="161" y="52"/>
                      <a:pt x="163" y="52"/>
                      <a:pt x="164" y="51"/>
                    </a:cubicBezTo>
                    <a:cubicBezTo>
                      <a:pt x="186" y="34"/>
                      <a:pt x="186" y="34"/>
                      <a:pt x="186" y="34"/>
                    </a:cubicBezTo>
                    <a:cubicBezTo>
                      <a:pt x="192" y="39"/>
                      <a:pt x="197" y="44"/>
                      <a:pt x="202" y="50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4" y="73"/>
                      <a:pt x="184" y="76"/>
                      <a:pt x="185" y="77"/>
                    </a:cubicBezTo>
                    <a:cubicBezTo>
                      <a:pt x="189" y="84"/>
                      <a:pt x="192" y="92"/>
                      <a:pt x="194" y="100"/>
                    </a:cubicBezTo>
                    <a:cubicBezTo>
                      <a:pt x="195" y="102"/>
                      <a:pt x="196" y="103"/>
                      <a:pt x="198" y="104"/>
                    </a:cubicBezTo>
                    <a:cubicBezTo>
                      <a:pt x="225" y="107"/>
                      <a:pt x="225" y="107"/>
                      <a:pt x="225" y="107"/>
                    </a:cubicBezTo>
                    <a:cubicBezTo>
                      <a:pt x="226" y="111"/>
                      <a:pt x="226" y="115"/>
                      <a:pt x="226" y="118"/>
                    </a:cubicBezTo>
                    <a:cubicBezTo>
                      <a:pt x="226" y="122"/>
                      <a:pt x="226" y="126"/>
                      <a:pt x="225" y="13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solidFill>
                  <a:schemeClr val="accent2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86" b="0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36D3BB-D4BF-E3AB-7846-9377C1489F30}"/>
              </a:ext>
            </a:extLst>
          </p:cNvPr>
          <p:cNvCxnSpPr/>
          <p:nvPr/>
        </p:nvCxnSpPr>
        <p:spPr>
          <a:xfrm flipH="1">
            <a:off x="3778680" y="2037016"/>
            <a:ext cx="23006" cy="3931920"/>
          </a:xfrm>
          <a:prstGeom prst="line">
            <a:avLst/>
          </a:prstGeom>
          <a:noFill/>
          <a:ln w="6350" cap="flat" cmpd="sng" algn="ctr">
            <a:solidFill>
              <a:srgbClr val="B4B4B4"/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B80BF-AC67-D32A-D868-235062595033}"/>
              </a:ext>
            </a:extLst>
          </p:cNvPr>
          <p:cNvCxnSpPr/>
          <p:nvPr/>
        </p:nvCxnSpPr>
        <p:spPr>
          <a:xfrm flipH="1">
            <a:off x="8352641" y="2125709"/>
            <a:ext cx="23006" cy="3931920"/>
          </a:xfrm>
          <a:prstGeom prst="line">
            <a:avLst/>
          </a:prstGeom>
          <a:noFill/>
          <a:ln w="6350" cap="flat" cmpd="sng" algn="ctr">
            <a:solidFill>
              <a:srgbClr val="B4B4B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6066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BFEADE-7F85-73C0-FFFA-5BC1F3B2C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104900"/>
            <a:ext cx="10972800" cy="584017"/>
          </a:xfrm>
        </p:spPr>
        <p:txBody>
          <a:bodyPr/>
          <a:lstStyle/>
          <a:p>
            <a:r>
              <a:rPr lang="en-US"/>
              <a:t>We are engaging stakeholders at all levels through multiple forums, sharing initiative updates and gathering feedback to help shape new ways of working. ​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FFA49-B336-51AC-B366-5E82B3AD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</p:spPr>
        <p:txBody>
          <a:bodyPr/>
          <a:lstStyle/>
          <a:p>
            <a:r>
              <a:rPr lang="en-US"/>
              <a:t>Empowering UF Engagement Activities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7CB5A2-4FE6-4357-940D-26D4D756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9" y="1815543"/>
            <a:ext cx="11416566" cy="4532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818E90-6556-1E2D-5950-888DC78A7372}"/>
              </a:ext>
            </a:extLst>
          </p:cNvPr>
          <p:cNvSpPr/>
          <p:nvPr/>
        </p:nvSpPr>
        <p:spPr>
          <a:xfrm>
            <a:off x="6646985" y="2602524"/>
            <a:ext cx="3645877" cy="621322"/>
          </a:xfrm>
          <a:prstGeom prst="rect">
            <a:avLst/>
          </a:prstGeom>
          <a:solidFill>
            <a:schemeClr val="accent2">
              <a:lumMod val="40000"/>
              <a:lumOff val="60000"/>
              <a:alpha val="14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F03A9B-087C-0CDD-79FF-E1EFFD7E9B07}"/>
              </a:ext>
            </a:extLst>
          </p:cNvPr>
          <p:cNvGrpSpPr/>
          <p:nvPr/>
        </p:nvGrpSpPr>
        <p:grpSpPr>
          <a:xfrm>
            <a:off x="10180000" y="2722060"/>
            <a:ext cx="1284317" cy="461665"/>
            <a:chOff x="10583694" y="2867176"/>
            <a:chExt cx="1284317" cy="461665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52C12388-3DBF-9E0E-90E7-932B8380FB11}"/>
                </a:ext>
              </a:extLst>
            </p:cNvPr>
            <p:cNvSpPr/>
            <p:nvPr/>
          </p:nvSpPr>
          <p:spPr>
            <a:xfrm>
              <a:off x="10583694" y="2867176"/>
              <a:ext cx="342952" cy="342952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6342CE-0187-B7E2-F951-71422C6FD0BA}"/>
                </a:ext>
              </a:extLst>
            </p:cNvPr>
            <p:cNvSpPr txBox="1"/>
            <p:nvPr/>
          </p:nvSpPr>
          <p:spPr>
            <a:xfrm>
              <a:off x="10778513" y="2867176"/>
              <a:ext cx="1089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346A"/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Today’s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57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A207EC-3256-B7D8-85C9-60811F4775EA}"/>
              </a:ext>
            </a:extLst>
          </p:cNvPr>
          <p:cNvSpPr/>
          <p:nvPr/>
        </p:nvSpPr>
        <p:spPr>
          <a:xfrm>
            <a:off x="609600" y="1288606"/>
            <a:ext cx="10972800" cy="1073373"/>
          </a:xfrm>
          <a:prstGeom prst="rect">
            <a:avLst/>
          </a:prstGeom>
          <a:noFill/>
          <a:ln w="19050" cap="sq" cmpd="sng" algn="ctr">
            <a:solidFill>
              <a:srgbClr val="4D4D4D"/>
            </a:solidFill>
            <a:prstDash val="solid"/>
          </a:ln>
          <a:effectLst/>
        </p:spPr>
        <p:txBody>
          <a:bodyPr tIns="9144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46A">
                    <a:lumMod val="50000"/>
                  </a:srgbClr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UF’s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A35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Enterprise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46A">
                    <a:lumMod val="50000"/>
                  </a:srgbClr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 Resource Planning (ERP) system provides 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4616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critical support to operate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46A">
                    <a:lumMod val="50000"/>
                  </a:srgbClr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the university.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A35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The functionalities listed below are expected to move to Workday in the summer of 2027.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A35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A35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The goal is to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4616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streamline the processes and functionality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A35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.​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4BDE00-A509-0569-F44E-A5A16B185181}"/>
              </a:ext>
            </a:extLst>
          </p:cNvPr>
          <p:cNvGrpSpPr/>
          <p:nvPr/>
        </p:nvGrpSpPr>
        <p:grpSpPr>
          <a:xfrm>
            <a:off x="0" y="2473910"/>
            <a:ext cx="12192000" cy="3830454"/>
            <a:chOff x="0" y="2473910"/>
            <a:chExt cx="12192000" cy="383045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431E619-DAE4-6DEB-7484-1695D0B1D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r="534"/>
            <a:stretch/>
          </p:blipFill>
          <p:spPr>
            <a:xfrm>
              <a:off x="0" y="2473910"/>
              <a:ext cx="12192000" cy="38304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AA7738-D7EA-9E0B-5E82-17799684E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43683" t="73872" r="46536" b="11540"/>
            <a:stretch>
              <a:fillRect/>
            </a:stretch>
          </p:blipFill>
          <p:spPr>
            <a:xfrm>
              <a:off x="5356075" y="5116792"/>
              <a:ext cx="1156304" cy="538955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DB51869-F98A-1605-2520-30DA1588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</p:spPr>
        <p:txBody>
          <a:bodyPr/>
          <a:lstStyle/>
          <a:p>
            <a:r>
              <a:rPr lang="en-US">
                <a:latin typeface="+mj-lt"/>
              </a:rPr>
              <a:t>Enterprise Resource Planning Scope</a:t>
            </a:r>
          </a:p>
        </p:txBody>
      </p:sp>
    </p:spTree>
    <p:extLst>
      <p:ext uri="{BB962C8B-B14F-4D97-AF65-F5344CB8AC3E}">
        <p14:creationId xmlns:p14="http://schemas.microsoft.com/office/powerpoint/2010/main" val="41126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D34A-956A-ABB5-C00D-510187BA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</p:spPr>
        <p:txBody>
          <a:bodyPr>
            <a:normAutofit fontScale="90000"/>
          </a:bodyPr>
          <a:lstStyle/>
          <a:p>
            <a:r>
              <a:rPr lang="en-US"/>
              <a:t>OneUF Vision and Implementation Scope</a:t>
            </a:r>
          </a:p>
        </p:txBody>
      </p:sp>
      <p:sp>
        <p:nvSpPr>
          <p:cNvPr id="9" name="Freeform 364">
            <a:extLst>
              <a:ext uri="{FF2B5EF4-FFF2-40B4-BE49-F238E27FC236}">
                <a16:creationId xmlns:a16="http://schemas.microsoft.com/office/drawing/2014/main" id="{2E0764C1-EAFC-73A4-815D-E0FA72F5E72C}"/>
              </a:ext>
            </a:extLst>
          </p:cNvPr>
          <p:cNvSpPr>
            <a:spLocks noEditPoints="1"/>
          </p:cNvSpPr>
          <p:nvPr/>
        </p:nvSpPr>
        <p:spPr bwMode="auto">
          <a:xfrm>
            <a:off x="2945095" y="2522952"/>
            <a:ext cx="457200" cy="457200"/>
          </a:xfrm>
          <a:custGeom>
            <a:avLst/>
            <a:gdLst>
              <a:gd name="T0" fmla="*/ 83 w 89"/>
              <a:gd name="T1" fmla="*/ 18 h 81"/>
              <a:gd name="T2" fmla="*/ 46 w 89"/>
              <a:gd name="T3" fmla="*/ 80 h 81"/>
              <a:gd name="T4" fmla="*/ 5 w 89"/>
              <a:gd name="T5" fmla="*/ 59 h 81"/>
              <a:gd name="T6" fmla="*/ 13 w 89"/>
              <a:gd name="T7" fmla="*/ 32 h 81"/>
              <a:gd name="T8" fmla="*/ 38 w 89"/>
              <a:gd name="T9" fmla="*/ 2 h 81"/>
              <a:gd name="T10" fmla="*/ 40 w 89"/>
              <a:gd name="T11" fmla="*/ 29 h 81"/>
              <a:gd name="T12" fmla="*/ 40 w 89"/>
              <a:gd name="T13" fmla="*/ 38 h 81"/>
              <a:gd name="T14" fmla="*/ 57 w 89"/>
              <a:gd name="T15" fmla="*/ 58 h 81"/>
              <a:gd name="T16" fmla="*/ 66 w 89"/>
              <a:gd name="T17" fmla="*/ 35 h 81"/>
              <a:gd name="T18" fmla="*/ 58 w 89"/>
              <a:gd name="T19" fmla="*/ 22 h 81"/>
              <a:gd name="T20" fmla="*/ 35 w 89"/>
              <a:gd name="T21" fmla="*/ 12 h 81"/>
              <a:gd name="T22" fmla="*/ 34 w 89"/>
              <a:gd name="T23" fmla="*/ 13 h 81"/>
              <a:gd name="T24" fmla="*/ 31 w 89"/>
              <a:gd name="T25" fmla="*/ 17 h 81"/>
              <a:gd name="T26" fmla="*/ 33 w 89"/>
              <a:gd name="T27" fmla="*/ 14 h 81"/>
              <a:gd name="T28" fmla="*/ 35 w 89"/>
              <a:gd name="T29" fmla="*/ 12 h 81"/>
              <a:gd name="T30" fmla="*/ 36 w 89"/>
              <a:gd name="T31" fmla="*/ 15 h 81"/>
              <a:gd name="T32" fmla="*/ 31 w 89"/>
              <a:gd name="T33" fmla="*/ 23 h 81"/>
              <a:gd name="T34" fmla="*/ 32 w 89"/>
              <a:gd name="T35" fmla="*/ 21 h 81"/>
              <a:gd name="T36" fmla="*/ 34 w 89"/>
              <a:gd name="T37" fmla="*/ 25 h 81"/>
              <a:gd name="T38" fmla="*/ 12 w 89"/>
              <a:gd name="T39" fmla="*/ 38 h 81"/>
              <a:gd name="T40" fmla="*/ 14 w 89"/>
              <a:gd name="T41" fmla="*/ 33 h 81"/>
              <a:gd name="T42" fmla="*/ 65 w 89"/>
              <a:gd name="T43" fmla="*/ 40 h 81"/>
              <a:gd name="T44" fmla="*/ 69 w 89"/>
              <a:gd name="T45" fmla="*/ 46 h 81"/>
              <a:gd name="T46" fmla="*/ 7 w 89"/>
              <a:gd name="T47" fmla="*/ 52 h 81"/>
              <a:gd name="T48" fmla="*/ 7 w 89"/>
              <a:gd name="T49" fmla="*/ 52 h 81"/>
              <a:gd name="T50" fmla="*/ 19 w 89"/>
              <a:gd name="T51" fmla="*/ 55 h 81"/>
              <a:gd name="T52" fmla="*/ 12 w 89"/>
              <a:gd name="T53" fmla="*/ 55 h 81"/>
              <a:gd name="T54" fmla="*/ 28 w 89"/>
              <a:gd name="T55" fmla="*/ 55 h 81"/>
              <a:gd name="T56" fmla="*/ 61 w 89"/>
              <a:gd name="T57" fmla="*/ 50 h 81"/>
              <a:gd name="T58" fmla="*/ 61 w 89"/>
              <a:gd name="T59" fmla="*/ 50 h 81"/>
              <a:gd name="T60" fmla="*/ 31 w 89"/>
              <a:gd name="T61" fmla="*/ 44 h 81"/>
              <a:gd name="T62" fmla="*/ 38 w 89"/>
              <a:gd name="T63" fmla="*/ 48 h 81"/>
              <a:gd name="T64" fmla="*/ 18 w 89"/>
              <a:gd name="T65" fmla="*/ 51 h 81"/>
              <a:gd name="T66" fmla="*/ 25 w 89"/>
              <a:gd name="T67" fmla="*/ 54 h 81"/>
              <a:gd name="T68" fmla="*/ 27 w 89"/>
              <a:gd name="T69" fmla="*/ 51 h 81"/>
              <a:gd name="T70" fmla="*/ 16 w 89"/>
              <a:gd name="T71" fmla="*/ 55 h 81"/>
              <a:gd name="T72" fmla="*/ 35 w 89"/>
              <a:gd name="T73" fmla="*/ 59 h 81"/>
              <a:gd name="T74" fmla="*/ 33 w 89"/>
              <a:gd name="T75" fmla="*/ 57 h 81"/>
              <a:gd name="T76" fmla="*/ 35 w 89"/>
              <a:gd name="T77" fmla="*/ 64 h 81"/>
              <a:gd name="T78" fmla="*/ 44 w 89"/>
              <a:gd name="T79" fmla="*/ 67 h 81"/>
              <a:gd name="T80" fmla="*/ 46 w 89"/>
              <a:gd name="T81" fmla="*/ 68 h 81"/>
              <a:gd name="T82" fmla="*/ 51 w 89"/>
              <a:gd name="T83" fmla="*/ 68 h 81"/>
              <a:gd name="T84" fmla="*/ 47 w 89"/>
              <a:gd name="T85" fmla="*/ 75 h 81"/>
              <a:gd name="T86" fmla="*/ 51 w 89"/>
              <a:gd name="T87" fmla="*/ 6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81">
                <a:moveTo>
                  <a:pt x="58" y="0"/>
                </a:moveTo>
                <a:cubicBezTo>
                  <a:pt x="59" y="6"/>
                  <a:pt x="58" y="14"/>
                  <a:pt x="61" y="19"/>
                </a:cubicBezTo>
                <a:cubicBezTo>
                  <a:pt x="70" y="20"/>
                  <a:pt x="75" y="19"/>
                  <a:pt x="83" y="18"/>
                </a:cubicBezTo>
                <a:cubicBezTo>
                  <a:pt x="89" y="36"/>
                  <a:pt x="73" y="48"/>
                  <a:pt x="64" y="57"/>
                </a:cubicBezTo>
                <a:cubicBezTo>
                  <a:pt x="62" y="57"/>
                  <a:pt x="63" y="55"/>
                  <a:pt x="60" y="56"/>
                </a:cubicBezTo>
                <a:cubicBezTo>
                  <a:pt x="59" y="67"/>
                  <a:pt x="51" y="72"/>
                  <a:pt x="46" y="80"/>
                </a:cubicBezTo>
                <a:cubicBezTo>
                  <a:pt x="41" y="79"/>
                  <a:pt x="37" y="81"/>
                  <a:pt x="32" y="78"/>
                </a:cubicBezTo>
                <a:cubicBezTo>
                  <a:pt x="34" y="72"/>
                  <a:pt x="31" y="64"/>
                  <a:pt x="30" y="58"/>
                </a:cubicBezTo>
                <a:cubicBezTo>
                  <a:pt x="22" y="57"/>
                  <a:pt x="13" y="59"/>
                  <a:pt x="5" y="59"/>
                </a:cubicBezTo>
                <a:cubicBezTo>
                  <a:pt x="3" y="57"/>
                  <a:pt x="4" y="51"/>
                  <a:pt x="1" y="50"/>
                </a:cubicBezTo>
                <a:cubicBezTo>
                  <a:pt x="0" y="42"/>
                  <a:pt x="7" y="39"/>
                  <a:pt x="9" y="32"/>
                </a:cubicBezTo>
                <a:cubicBezTo>
                  <a:pt x="11" y="31"/>
                  <a:pt x="12" y="31"/>
                  <a:pt x="13" y="32"/>
                </a:cubicBezTo>
                <a:cubicBezTo>
                  <a:pt x="13" y="30"/>
                  <a:pt x="13" y="27"/>
                  <a:pt x="15" y="27"/>
                </a:cubicBezTo>
                <a:cubicBezTo>
                  <a:pt x="18" y="27"/>
                  <a:pt x="21" y="26"/>
                  <a:pt x="24" y="25"/>
                </a:cubicBezTo>
                <a:cubicBezTo>
                  <a:pt x="23" y="13"/>
                  <a:pt x="33" y="10"/>
                  <a:pt x="38" y="2"/>
                </a:cubicBezTo>
                <a:cubicBezTo>
                  <a:pt x="45" y="2"/>
                  <a:pt x="51" y="1"/>
                  <a:pt x="58" y="0"/>
                </a:cubicBezTo>
                <a:close/>
                <a:moveTo>
                  <a:pt x="41" y="5"/>
                </a:moveTo>
                <a:cubicBezTo>
                  <a:pt x="39" y="12"/>
                  <a:pt x="43" y="22"/>
                  <a:pt x="40" y="29"/>
                </a:cubicBezTo>
                <a:cubicBezTo>
                  <a:pt x="33" y="26"/>
                  <a:pt x="26" y="30"/>
                  <a:pt x="17" y="29"/>
                </a:cubicBezTo>
                <a:cubicBezTo>
                  <a:pt x="16" y="31"/>
                  <a:pt x="17" y="36"/>
                  <a:pt x="18" y="39"/>
                </a:cubicBezTo>
                <a:cubicBezTo>
                  <a:pt x="26" y="39"/>
                  <a:pt x="32" y="38"/>
                  <a:pt x="40" y="38"/>
                </a:cubicBezTo>
                <a:cubicBezTo>
                  <a:pt x="44" y="41"/>
                  <a:pt x="40" y="49"/>
                  <a:pt x="42" y="55"/>
                </a:cubicBezTo>
                <a:cubicBezTo>
                  <a:pt x="42" y="57"/>
                  <a:pt x="46" y="57"/>
                  <a:pt x="43" y="59"/>
                </a:cubicBezTo>
                <a:cubicBezTo>
                  <a:pt x="47" y="57"/>
                  <a:pt x="54" y="63"/>
                  <a:pt x="57" y="58"/>
                </a:cubicBezTo>
                <a:cubicBezTo>
                  <a:pt x="57" y="56"/>
                  <a:pt x="54" y="57"/>
                  <a:pt x="54" y="55"/>
                </a:cubicBezTo>
                <a:cubicBezTo>
                  <a:pt x="60" y="52"/>
                  <a:pt x="54" y="40"/>
                  <a:pt x="58" y="36"/>
                </a:cubicBezTo>
                <a:cubicBezTo>
                  <a:pt x="61" y="37"/>
                  <a:pt x="64" y="36"/>
                  <a:pt x="66" y="35"/>
                </a:cubicBezTo>
                <a:cubicBezTo>
                  <a:pt x="70" y="38"/>
                  <a:pt x="75" y="37"/>
                  <a:pt x="79" y="36"/>
                </a:cubicBezTo>
                <a:cubicBezTo>
                  <a:pt x="81" y="32"/>
                  <a:pt x="81" y="28"/>
                  <a:pt x="81" y="22"/>
                </a:cubicBezTo>
                <a:cubicBezTo>
                  <a:pt x="74" y="21"/>
                  <a:pt x="65" y="22"/>
                  <a:pt x="58" y="22"/>
                </a:cubicBezTo>
                <a:cubicBezTo>
                  <a:pt x="57" y="17"/>
                  <a:pt x="56" y="10"/>
                  <a:pt x="56" y="4"/>
                </a:cubicBezTo>
                <a:cubicBezTo>
                  <a:pt x="51" y="3"/>
                  <a:pt x="45" y="4"/>
                  <a:pt x="41" y="5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4" y="12"/>
                  <a:pt x="34" y="12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4"/>
                  <a:pt x="33" y="14"/>
                  <a:pt x="32" y="14"/>
                </a:cubicBezTo>
                <a:cubicBezTo>
                  <a:pt x="32" y="16"/>
                  <a:pt x="30" y="15"/>
                  <a:pt x="31" y="17"/>
                </a:cubicBezTo>
                <a:cubicBezTo>
                  <a:pt x="29" y="18"/>
                  <a:pt x="26" y="21"/>
                  <a:pt x="28" y="23"/>
                </a:cubicBezTo>
                <a:cubicBezTo>
                  <a:pt x="28" y="21"/>
                  <a:pt x="30" y="20"/>
                  <a:pt x="31" y="17"/>
                </a:cubicBezTo>
                <a:cubicBezTo>
                  <a:pt x="32" y="16"/>
                  <a:pt x="33" y="16"/>
                  <a:pt x="33" y="14"/>
                </a:cubicBezTo>
                <a:cubicBezTo>
                  <a:pt x="34" y="14"/>
                  <a:pt x="34" y="14"/>
                  <a:pt x="34" y="13"/>
                </a:cubicBez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1"/>
                  <a:pt x="35" y="11"/>
                  <a:pt x="35" y="12"/>
                </a:cubicBezTo>
                <a:close/>
                <a:moveTo>
                  <a:pt x="36" y="15"/>
                </a:moveTo>
                <a:cubicBezTo>
                  <a:pt x="37" y="15"/>
                  <a:pt x="36" y="15"/>
                  <a:pt x="36" y="15"/>
                </a:cubicBezTo>
                <a:close/>
                <a:moveTo>
                  <a:pt x="32" y="21"/>
                </a:move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0" y="23"/>
                  <a:pt x="31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3" y="21"/>
                  <a:pt x="34" y="19"/>
                  <a:pt x="34" y="18"/>
                </a:cubicBezTo>
                <a:cubicBezTo>
                  <a:pt x="33" y="18"/>
                  <a:pt x="32" y="20"/>
                  <a:pt x="32" y="21"/>
                </a:cubicBezTo>
                <a:close/>
                <a:moveTo>
                  <a:pt x="34" y="25"/>
                </a:moveTo>
                <a:cubicBezTo>
                  <a:pt x="34" y="23"/>
                  <a:pt x="39" y="22"/>
                  <a:pt x="37" y="19"/>
                </a:cubicBezTo>
                <a:cubicBezTo>
                  <a:pt x="36" y="21"/>
                  <a:pt x="32" y="23"/>
                  <a:pt x="34" y="25"/>
                </a:cubicBezTo>
                <a:close/>
                <a:moveTo>
                  <a:pt x="30" y="24"/>
                </a:moveTo>
                <a:cubicBezTo>
                  <a:pt x="30" y="25"/>
                  <a:pt x="29" y="24"/>
                  <a:pt x="30" y="24"/>
                </a:cubicBezTo>
                <a:close/>
                <a:moveTo>
                  <a:pt x="12" y="38"/>
                </a:moveTo>
                <a:cubicBezTo>
                  <a:pt x="9" y="40"/>
                  <a:pt x="5" y="44"/>
                  <a:pt x="6" y="48"/>
                </a:cubicBezTo>
                <a:cubicBezTo>
                  <a:pt x="7" y="45"/>
                  <a:pt x="11" y="42"/>
                  <a:pt x="12" y="38"/>
                </a:cubicBezTo>
                <a:cubicBezTo>
                  <a:pt x="14" y="37"/>
                  <a:pt x="14" y="35"/>
                  <a:pt x="14" y="33"/>
                </a:cubicBezTo>
                <a:cubicBezTo>
                  <a:pt x="11" y="34"/>
                  <a:pt x="13" y="37"/>
                  <a:pt x="12" y="38"/>
                </a:cubicBezTo>
                <a:close/>
                <a:moveTo>
                  <a:pt x="60" y="48"/>
                </a:moveTo>
                <a:cubicBezTo>
                  <a:pt x="61" y="45"/>
                  <a:pt x="64" y="43"/>
                  <a:pt x="65" y="40"/>
                </a:cubicBezTo>
                <a:cubicBezTo>
                  <a:pt x="61" y="40"/>
                  <a:pt x="58" y="45"/>
                  <a:pt x="60" y="48"/>
                </a:cubicBezTo>
                <a:close/>
                <a:moveTo>
                  <a:pt x="63" y="53"/>
                </a:moveTo>
                <a:cubicBezTo>
                  <a:pt x="66" y="52"/>
                  <a:pt x="67" y="49"/>
                  <a:pt x="69" y="46"/>
                </a:cubicBezTo>
                <a:cubicBezTo>
                  <a:pt x="71" y="44"/>
                  <a:pt x="74" y="42"/>
                  <a:pt x="73" y="40"/>
                </a:cubicBezTo>
                <a:cubicBezTo>
                  <a:pt x="70" y="44"/>
                  <a:pt x="65" y="48"/>
                  <a:pt x="63" y="53"/>
                </a:cubicBezTo>
                <a:close/>
                <a:moveTo>
                  <a:pt x="7" y="52"/>
                </a:moveTo>
                <a:cubicBezTo>
                  <a:pt x="11" y="50"/>
                  <a:pt x="13" y="44"/>
                  <a:pt x="15" y="41"/>
                </a:cubicBezTo>
                <a:cubicBezTo>
                  <a:pt x="15" y="40"/>
                  <a:pt x="15" y="40"/>
                  <a:pt x="14" y="40"/>
                </a:cubicBezTo>
                <a:cubicBezTo>
                  <a:pt x="12" y="45"/>
                  <a:pt x="8" y="47"/>
                  <a:pt x="7" y="52"/>
                </a:cubicBezTo>
                <a:close/>
                <a:moveTo>
                  <a:pt x="19" y="55"/>
                </a:moveTo>
                <a:cubicBezTo>
                  <a:pt x="23" y="54"/>
                  <a:pt x="27" y="45"/>
                  <a:pt x="28" y="41"/>
                </a:cubicBezTo>
                <a:cubicBezTo>
                  <a:pt x="25" y="46"/>
                  <a:pt x="21" y="50"/>
                  <a:pt x="19" y="55"/>
                </a:cubicBezTo>
                <a:close/>
                <a:moveTo>
                  <a:pt x="12" y="55"/>
                </a:moveTo>
                <a:cubicBezTo>
                  <a:pt x="14" y="51"/>
                  <a:pt x="20" y="45"/>
                  <a:pt x="20" y="42"/>
                </a:cubicBezTo>
                <a:cubicBezTo>
                  <a:pt x="17" y="46"/>
                  <a:pt x="11" y="50"/>
                  <a:pt x="12" y="55"/>
                </a:cubicBezTo>
                <a:close/>
                <a:moveTo>
                  <a:pt x="28" y="55"/>
                </a:moveTo>
                <a:cubicBezTo>
                  <a:pt x="32" y="51"/>
                  <a:pt x="35" y="47"/>
                  <a:pt x="38" y="42"/>
                </a:cubicBezTo>
                <a:cubicBezTo>
                  <a:pt x="32" y="44"/>
                  <a:pt x="30" y="49"/>
                  <a:pt x="28" y="55"/>
                </a:cubicBezTo>
                <a:close/>
                <a:moveTo>
                  <a:pt x="67" y="42"/>
                </a:moveTo>
                <a:cubicBezTo>
                  <a:pt x="67" y="42"/>
                  <a:pt x="67" y="42"/>
                  <a:pt x="66" y="42"/>
                </a:cubicBezTo>
                <a:cubicBezTo>
                  <a:pt x="65" y="45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1"/>
                  <a:pt x="59" y="52"/>
                  <a:pt x="60" y="53"/>
                </a:cubicBezTo>
                <a:cubicBezTo>
                  <a:pt x="60" y="52"/>
                  <a:pt x="61" y="52"/>
                  <a:pt x="61" y="50"/>
                </a:cubicBezTo>
                <a:cubicBezTo>
                  <a:pt x="64" y="48"/>
                  <a:pt x="65" y="45"/>
                  <a:pt x="67" y="42"/>
                </a:cubicBezTo>
                <a:cubicBezTo>
                  <a:pt x="68" y="42"/>
                  <a:pt x="67" y="42"/>
                  <a:pt x="67" y="42"/>
                </a:cubicBezTo>
                <a:close/>
                <a:moveTo>
                  <a:pt x="31" y="44"/>
                </a:moveTo>
                <a:cubicBezTo>
                  <a:pt x="32" y="46"/>
                  <a:pt x="32" y="41"/>
                  <a:pt x="31" y="44"/>
                </a:cubicBezTo>
                <a:close/>
                <a:moveTo>
                  <a:pt x="37" y="51"/>
                </a:moveTo>
                <a:cubicBezTo>
                  <a:pt x="37" y="50"/>
                  <a:pt x="38" y="49"/>
                  <a:pt x="38" y="48"/>
                </a:cubicBezTo>
                <a:cubicBezTo>
                  <a:pt x="37" y="48"/>
                  <a:pt x="36" y="51"/>
                  <a:pt x="37" y="51"/>
                </a:cubicBezTo>
                <a:close/>
                <a:moveTo>
                  <a:pt x="18" y="51"/>
                </a:moveTo>
                <a:cubicBezTo>
                  <a:pt x="18" y="51"/>
                  <a:pt x="18" y="50"/>
                  <a:pt x="18" y="51"/>
                </a:cubicBezTo>
                <a:close/>
                <a:moveTo>
                  <a:pt x="27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25" y="51"/>
                  <a:pt x="23" y="53"/>
                  <a:pt x="25" y="54"/>
                </a:cubicBezTo>
                <a:cubicBezTo>
                  <a:pt x="25" y="53"/>
                  <a:pt x="26" y="53"/>
                  <a:pt x="2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6" y="55"/>
                </a:moveTo>
                <a:cubicBezTo>
                  <a:pt x="16" y="54"/>
                  <a:pt x="20" y="52"/>
                  <a:pt x="17" y="51"/>
                </a:cubicBezTo>
                <a:cubicBezTo>
                  <a:pt x="17" y="53"/>
                  <a:pt x="14" y="54"/>
                  <a:pt x="16" y="55"/>
                </a:cubicBezTo>
                <a:close/>
                <a:moveTo>
                  <a:pt x="35" y="59"/>
                </a:moveTo>
                <a:cubicBezTo>
                  <a:pt x="35" y="57"/>
                  <a:pt x="40" y="54"/>
                  <a:pt x="38" y="52"/>
                </a:cubicBezTo>
                <a:cubicBezTo>
                  <a:pt x="38" y="55"/>
                  <a:pt x="33" y="57"/>
                  <a:pt x="35" y="59"/>
                </a:cubicBezTo>
                <a:close/>
                <a:moveTo>
                  <a:pt x="33" y="57"/>
                </a:moveTo>
                <a:cubicBezTo>
                  <a:pt x="34" y="56"/>
                  <a:pt x="34" y="55"/>
                  <a:pt x="35" y="53"/>
                </a:cubicBezTo>
                <a:cubicBezTo>
                  <a:pt x="33" y="53"/>
                  <a:pt x="32" y="56"/>
                  <a:pt x="33" y="57"/>
                </a:cubicBezTo>
                <a:close/>
                <a:moveTo>
                  <a:pt x="35" y="64"/>
                </a:moveTo>
                <a:cubicBezTo>
                  <a:pt x="37" y="63"/>
                  <a:pt x="40" y="60"/>
                  <a:pt x="39" y="58"/>
                </a:cubicBezTo>
                <a:cubicBezTo>
                  <a:pt x="38" y="60"/>
                  <a:pt x="36" y="61"/>
                  <a:pt x="35" y="64"/>
                </a:cubicBezTo>
                <a:close/>
                <a:moveTo>
                  <a:pt x="44" y="67"/>
                </a:moveTo>
                <a:cubicBezTo>
                  <a:pt x="44" y="66"/>
                  <a:pt x="48" y="63"/>
                  <a:pt x="45" y="63"/>
                </a:cubicBezTo>
                <a:cubicBezTo>
                  <a:pt x="46" y="65"/>
                  <a:pt x="42" y="66"/>
                  <a:pt x="44" y="67"/>
                </a:cubicBezTo>
                <a:close/>
                <a:moveTo>
                  <a:pt x="46" y="68"/>
                </a:moveTo>
                <a:cubicBezTo>
                  <a:pt x="45" y="69"/>
                  <a:pt x="43" y="72"/>
                  <a:pt x="44" y="73"/>
                </a:cubicBezTo>
                <a:cubicBezTo>
                  <a:pt x="45" y="72"/>
                  <a:pt x="46" y="71"/>
                  <a:pt x="46" y="68"/>
                </a:cubicBezTo>
                <a:cubicBezTo>
                  <a:pt x="48" y="69"/>
                  <a:pt x="49" y="66"/>
                  <a:pt x="47" y="66"/>
                </a:cubicBezTo>
                <a:cubicBezTo>
                  <a:pt x="47" y="67"/>
                  <a:pt x="47" y="67"/>
                  <a:pt x="46" y="68"/>
                </a:cubicBezTo>
                <a:close/>
                <a:moveTo>
                  <a:pt x="51" y="68"/>
                </a:moveTo>
                <a:cubicBezTo>
                  <a:pt x="51" y="68"/>
                  <a:pt x="51" y="68"/>
                  <a:pt x="50" y="68"/>
                </a:cubicBezTo>
                <a:cubicBezTo>
                  <a:pt x="50" y="69"/>
                  <a:pt x="48" y="69"/>
                  <a:pt x="49" y="72"/>
                </a:cubicBezTo>
                <a:cubicBezTo>
                  <a:pt x="48" y="72"/>
                  <a:pt x="45" y="74"/>
                  <a:pt x="47" y="75"/>
                </a:cubicBezTo>
                <a:cubicBezTo>
                  <a:pt x="47" y="73"/>
                  <a:pt x="49" y="73"/>
                  <a:pt x="49" y="72"/>
                </a:cubicBezTo>
                <a:cubicBezTo>
                  <a:pt x="50" y="71"/>
                  <a:pt x="50" y="69"/>
                  <a:pt x="51" y="68"/>
                </a:cubicBezTo>
                <a:cubicBezTo>
                  <a:pt x="52" y="67"/>
                  <a:pt x="51" y="67"/>
                  <a:pt x="51" y="68"/>
                </a:cubicBezTo>
                <a:close/>
              </a:path>
            </a:pathLst>
          </a:custGeom>
          <a:solidFill>
            <a:srgbClr val="FA46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3569D2C-6ECD-6422-3629-4224C80C8E7D}"/>
              </a:ext>
            </a:extLst>
          </p:cNvPr>
          <p:cNvGraphicFramePr>
            <a:graphicFrameLocks noGrp="1"/>
          </p:cNvGraphicFramePr>
          <p:nvPr/>
        </p:nvGraphicFramePr>
        <p:xfrm>
          <a:off x="3461876" y="2044459"/>
          <a:ext cx="2560320" cy="431009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95927413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FA4616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DSO/Affiliates using the UF ERP </a:t>
                      </a:r>
                    </a:p>
                  </a:txBody>
                  <a:tcPr marL="92334" marR="92334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71289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Cattle Enhancement Board, Inc. (CATTL)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26281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Citrus Research and Development Foundation, Inc. (FCRDF)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0845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Development Corporation (UFLDC)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49862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Historic St Augustine, Inc. (STAUG)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3730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Florida Foundation Seed Producers, Inc. (FFSPI)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003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Research Foundation, Inc. (UFRFI)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68113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UF Leadership &amp; Education Foundation, Inc (UFLEF)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59715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Investment Corporation (UFICO)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15923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Foundation, Inc. (UFFND) &amp; UF Alumni Association, Inc. 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238438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4H Club Foundation, Inc.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423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Self-Insurance Program + Healthcare Education Insur. Co.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97674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DA00CBA-53ED-62DF-8607-A2CCD6704071}"/>
              </a:ext>
            </a:extLst>
          </p:cNvPr>
          <p:cNvGraphicFramePr>
            <a:graphicFrameLocks noGrp="1"/>
          </p:cNvGraphicFramePr>
          <p:nvPr/>
        </p:nvGraphicFramePr>
        <p:xfrm>
          <a:off x="6598557" y="2044459"/>
          <a:ext cx="2560320" cy="357424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95927413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FA4616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DSO/Affiliates not using </a:t>
                      </a:r>
                      <a:br>
                        <a:rPr lang="en-US" sz="1200" b="1" kern="1200">
                          <a:solidFill>
                            <a:srgbClr val="FA4616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US" sz="1200" b="1" kern="1200">
                          <a:solidFill>
                            <a:srgbClr val="FA4616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or Shands ERP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7128994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University Athletic Association, Inc.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26281912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Gator Boosters, Inc.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0845183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Faculty Associates, Inc. (Dentistry)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6799538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Florida Clinical Practice Association, Inc.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863736"/>
                  </a:ext>
                </a:extLst>
              </a:tr>
              <a:tr h="392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Florida Veterinary Medicine Faculty Association, Inc.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4986239"/>
                  </a:ext>
                </a:extLst>
              </a:tr>
              <a:tr h="392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College of Pharmacy Faculty Practice Association, Inc.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373095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Faculty Clinic, Inc.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6063920"/>
                  </a:ext>
                </a:extLst>
              </a:tr>
              <a:tr h="392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Florida Health Professions Associations, Inc.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4444832"/>
                  </a:ext>
                </a:extLst>
              </a:tr>
              <a:tr h="307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College of Nursing Faculty Practice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229256"/>
                  </a:ext>
                </a:extLst>
              </a:tr>
            </a:tbl>
          </a:graphicData>
        </a:graphic>
      </p:graphicFrame>
      <p:sp>
        <p:nvSpPr>
          <p:cNvPr id="13" name="Freeform 364">
            <a:extLst>
              <a:ext uri="{FF2B5EF4-FFF2-40B4-BE49-F238E27FC236}">
                <a16:creationId xmlns:a16="http://schemas.microsoft.com/office/drawing/2014/main" id="{476711CD-3438-8F09-6C05-D58422E20AFB}"/>
              </a:ext>
            </a:extLst>
          </p:cNvPr>
          <p:cNvSpPr>
            <a:spLocks noEditPoints="1"/>
          </p:cNvSpPr>
          <p:nvPr/>
        </p:nvSpPr>
        <p:spPr bwMode="auto">
          <a:xfrm>
            <a:off x="6081777" y="2512067"/>
            <a:ext cx="457200" cy="457200"/>
          </a:xfrm>
          <a:custGeom>
            <a:avLst/>
            <a:gdLst>
              <a:gd name="T0" fmla="*/ 83 w 89"/>
              <a:gd name="T1" fmla="*/ 18 h 81"/>
              <a:gd name="T2" fmla="*/ 46 w 89"/>
              <a:gd name="T3" fmla="*/ 80 h 81"/>
              <a:gd name="T4" fmla="*/ 5 w 89"/>
              <a:gd name="T5" fmla="*/ 59 h 81"/>
              <a:gd name="T6" fmla="*/ 13 w 89"/>
              <a:gd name="T7" fmla="*/ 32 h 81"/>
              <a:gd name="T8" fmla="*/ 38 w 89"/>
              <a:gd name="T9" fmla="*/ 2 h 81"/>
              <a:gd name="T10" fmla="*/ 40 w 89"/>
              <a:gd name="T11" fmla="*/ 29 h 81"/>
              <a:gd name="T12" fmla="*/ 40 w 89"/>
              <a:gd name="T13" fmla="*/ 38 h 81"/>
              <a:gd name="T14" fmla="*/ 57 w 89"/>
              <a:gd name="T15" fmla="*/ 58 h 81"/>
              <a:gd name="T16" fmla="*/ 66 w 89"/>
              <a:gd name="T17" fmla="*/ 35 h 81"/>
              <a:gd name="T18" fmla="*/ 58 w 89"/>
              <a:gd name="T19" fmla="*/ 22 h 81"/>
              <a:gd name="T20" fmla="*/ 35 w 89"/>
              <a:gd name="T21" fmla="*/ 12 h 81"/>
              <a:gd name="T22" fmla="*/ 34 w 89"/>
              <a:gd name="T23" fmla="*/ 13 h 81"/>
              <a:gd name="T24" fmla="*/ 31 w 89"/>
              <a:gd name="T25" fmla="*/ 17 h 81"/>
              <a:gd name="T26" fmla="*/ 33 w 89"/>
              <a:gd name="T27" fmla="*/ 14 h 81"/>
              <a:gd name="T28" fmla="*/ 35 w 89"/>
              <a:gd name="T29" fmla="*/ 12 h 81"/>
              <a:gd name="T30" fmla="*/ 36 w 89"/>
              <a:gd name="T31" fmla="*/ 15 h 81"/>
              <a:gd name="T32" fmla="*/ 31 w 89"/>
              <a:gd name="T33" fmla="*/ 23 h 81"/>
              <a:gd name="T34" fmla="*/ 32 w 89"/>
              <a:gd name="T35" fmla="*/ 21 h 81"/>
              <a:gd name="T36" fmla="*/ 34 w 89"/>
              <a:gd name="T37" fmla="*/ 25 h 81"/>
              <a:gd name="T38" fmla="*/ 12 w 89"/>
              <a:gd name="T39" fmla="*/ 38 h 81"/>
              <a:gd name="T40" fmla="*/ 14 w 89"/>
              <a:gd name="T41" fmla="*/ 33 h 81"/>
              <a:gd name="T42" fmla="*/ 65 w 89"/>
              <a:gd name="T43" fmla="*/ 40 h 81"/>
              <a:gd name="T44" fmla="*/ 69 w 89"/>
              <a:gd name="T45" fmla="*/ 46 h 81"/>
              <a:gd name="T46" fmla="*/ 7 w 89"/>
              <a:gd name="T47" fmla="*/ 52 h 81"/>
              <a:gd name="T48" fmla="*/ 7 w 89"/>
              <a:gd name="T49" fmla="*/ 52 h 81"/>
              <a:gd name="T50" fmla="*/ 19 w 89"/>
              <a:gd name="T51" fmla="*/ 55 h 81"/>
              <a:gd name="T52" fmla="*/ 12 w 89"/>
              <a:gd name="T53" fmla="*/ 55 h 81"/>
              <a:gd name="T54" fmla="*/ 28 w 89"/>
              <a:gd name="T55" fmla="*/ 55 h 81"/>
              <a:gd name="T56" fmla="*/ 61 w 89"/>
              <a:gd name="T57" fmla="*/ 50 h 81"/>
              <a:gd name="T58" fmla="*/ 61 w 89"/>
              <a:gd name="T59" fmla="*/ 50 h 81"/>
              <a:gd name="T60" fmla="*/ 31 w 89"/>
              <a:gd name="T61" fmla="*/ 44 h 81"/>
              <a:gd name="T62" fmla="*/ 38 w 89"/>
              <a:gd name="T63" fmla="*/ 48 h 81"/>
              <a:gd name="T64" fmla="*/ 18 w 89"/>
              <a:gd name="T65" fmla="*/ 51 h 81"/>
              <a:gd name="T66" fmla="*/ 25 w 89"/>
              <a:gd name="T67" fmla="*/ 54 h 81"/>
              <a:gd name="T68" fmla="*/ 27 w 89"/>
              <a:gd name="T69" fmla="*/ 51 h 81"/>
              <a:gd name="T70" fmla="*/ 16 w 89"/>
              <a:gd name="T71" fmla="*/ 55 h 81"/>
              <a:gd name="T72" fmla="*/ 35 w 89"/>
              <a:gd name="T73" fmla="*/ 59 h 81"/>
              <a:gd name="T74" fmla="*/ 33 w 89"/>
              <a:gd name="T75" fmla="*/ 57 h 81"/>
              <a:gd name="T76" fmla="*/ 35 w 89"/>
              <a:gd name="T77" fmla="*/ 64 h 81"/>
              <a:gd name="T78" fmla="*/ 44 w 89"/>
              <a:gd name="T79" fmla="*/ 67 h 81"/>
              <a:gd name="T80" fmla="*/ 46 w 89"/>
              <a:gd name="T81" fmla="*/ 68 h 81"/>
              <a:gd name="T82" fmla="*/ 51 w 89"/>
              <a:gd name="T83" fmla="*/ 68 h 81"/>
              <a:gd name="T84" fmla="*/ 47 w 89"/>
              <a:gd name="T85" fmla="*/ 75 h 81"/>
              <a:gd name="T86" fmla="*/ 51 w 89"/>
              <a:gd name="T87" fmla="*/ 6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81">
                <a:moveTo>
                  <a:pt x="58" y="0"/>
                </a:moveTo>
                <a:cubicBezTo>
                  <a:pt x="59" y="6"/>
                  <a:pt x="58" y="14"/>
                  <a:pt x="61" y="19"/>
                </a:cubicBezTo>
                <a:cubicBezTo>
                  <a:pt x="70" y="20"/>
                  <a:pt x="75" y="19"/>
                  <a:pt x="83" y="18"/>
                </a:cubicBezTo>
                <a:cubicBezTo>
                  <a:pt x="89" y="36"/>
                  <a:pt x="73" y="48"/>
                  <a:pt x="64" y="57"/>
                </a:cubicBezTo>
                <a:cubicBezTo>
                  <a:pt x="62" y="57"/>
                  <a:pt x="63" y="55"/>
                  <a:pt x="60" y="56"/>
                </a:cubicBezTo>
                <a:cubicBezTo>
                  <a:pt x="59" y="67"/>
                  <a:pt x="51" y="72"/>
                  <a:pt x="46" y="80"/>
                </a:cubicBezTo>
                <a:cubicBezTo>
                  <a:pt x="41" y="79"/>
                  <a:pt x="37" y="81"/>
                  <a:pt x="32" y="78"/>
                </a:cubicBezTo>
                <a:cubicBezTo>
                  <a:pt x="34" y="72"/>
                  <a:pt x="31" y="64"/>
                  <a:pt x="30" y="58"/>
                </a:cubicBezTo>
                <a:cubicBezTo>
                  <a:pt x="22" y="57"/>
                  <a:pt x="13" y="59"/>
                  <a:pt x="5" y="59"/>
                </a:cubicBezTo>
                <a:cubicBezTo>
                  <a:pt x="3" y="57"/>
                  <a:pt x="4" y="51"/>
                  <a:pt x="1" y="50"/>
                </a:cubicBezTo>
                <a:cubicBezTo>
                  <a:pt x="0" y="42"/>
                  <a:pt x="7" y="39"/>
                  <a:pt x="9" y="32"/>
                </a:cubicBezTo>
                <a:cubicBezTo>
                  <a:pt x="11" y="31"/>
                  <a:pt x="12" y="31"/>
                  <a:pt x="13" y="32"/>
                </a:cubicBezTo>
                <a:cubicBezTo>
                  <a:pt x="13" y="30"/>
                  <a:pt x="13" y="27"/>
                  <a:pt x="15" y="27"/>
                </a:cubicBezTo>
                <a:cubicBezTo>
                  <a:pt x="18" y="27"/>
                  <a:pt x="21" y="26"/>
                  <a:pt x="24" y="25"/>
                </a:cubicBezTo>
                <a:cubicBezTo>
                  <a:pt x="23" y="13"/>
                  <a:pt x="33" y="10"/>
                  <a:pt x="38" y="2"/>
                </a:cubicBezTo>
                <a:cubicBezTo>
                  <a:pt x="45" y="2"/>
                  <a:pt x="51" y="1"/>
                  <a:pt x="58" y="0"/>
                </a:cubicBezTo>
                <a:close/>
                <a:moveTo>
                  <a:pt x="41" y="5"/>
                </a:moveTo>
                <a:cubicBezTo>
                  <a:pt x="39" y="12"/>
                  <a:pt x="43" y="22"/>
                  <a:pt x="40" y="29"/>
                </a:cubicBezTo>
                <a:cubicBezTo>
                  <a:pt x="33" y="26"/>
                  <a:pt x="26" y="30"/>
                  <a:pt x="17" y="29"/>
                </a:cubicBezTo>
                <a:cubicBezTo>
                  <a:pt x="16" y="31"/>
                  <a:pt x="17" y="36"/>
                  <a:pt x="18" y="39"/>
                </a:cubicBezTo>
                <a:cubicBezTo>
                  <a:pt x="26" y="39"/>
                  <a:pt x="32" y="38"/>
                  <a:pt x="40" y="38"/>
                </a:cubicBezTo>
                <a:cubicBezTo>
                  <a:pt x="44" y="41"/>
                  <a:pt x="40" y="49"/>
                  <a:pt x="42" y="55"/>
                </a:cubicBezTo>
                <a:cubicBezTo>
                  <a:pt x="42" y="57"/>
                  <a:pt x="46" y="57"/>
                  <a:pt x="43" y="59"/>
                </a:cubicBezTo>
                <a:cubicBezTo>
                  <a:pt x="47" y="57"/>
                  <a:pt x="54" y="63"/>
                  <a:pt x="57" y="58"/>
                </a:cubicBezTo>
                <a:cubicBezTo>
                  <a:pt x="57" y="56"/>
                  <a:pt x="54" y="57"/>
                  <a:pt x="54" y="55"/>
                </a:cubicBezTo>
                <a:cubicBezTo>
                  <a:pt x="60" y="52"/>
                  <a:pt x="54" y="40"/>
                  <a:pt x="58" y="36"/>
                </a:cubicBezTo>
                <a:cubicBezTo>
                  <a:pt x="61" y="37"/>
                  <a:pt x="64" y="36"/>
                  <a:pt x="66" y="35"/>
                </a:cubicBezTo>
                <a:cubicBezTo>
                  <a:pt x="70" y="38"/>
                  <a:pt x="75" y="37"/>
                  <a:pt x="79" y="36"/>
                </a:cubicBezTo>
                <a:cubicBezTo>
                  <a:pt x="81" y="32"/>
                  <a:pt x="81" y="28"/>
                  <a:pt x="81" y="22"/>
                </a:cubicBezTo>
                <a:cubicBezTo>
                  <a:pt x="74" y="21"/>
                  <a:pt x="65" y="22"/>
                  <a:pt x="58" y="22"/>
                </a:cubicBezTo>
                <a:cubicBezTo>
                  <a:pt x="57" y="17"/>
                  <a:pt x="56" y="10"/>
                  <a:pt x="56" y="4"/>
                </a:cubicBezTo>
                <a:cubicBezTo>
                  <a:pt x="51" y="3"/>
                  <a:pt x="45" y="4"/>
                  <a:pt x="41" y="5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4" y="12"/>
                  <a:pt x="34" y="12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4"/>
                  <a:pt x="33" y="14"/>
                  <a:pt x="32" y="14"/>
                </a:cubicBezTo>
                <a:cubicBezTo>
                  <a:pt x="32" y="16"/>
                  <a:pt x="30" y="15"/>
                  <a:pt x="31" y="17"/>
                </a:cubicBezTo>
                <a:cubicBezTo>
                  <a:pt x="29" y="18"/>
                  <a:pt x="26" y="21"/>
                  <a:pt x="28" y="23"/>
                </a:cubicBezTo>
                <a:cubicBezTo>
                  <a:pt x="28" y="21"/>
                  <a:pt x="30" y="20"/>
                  <a:pt x="31" y="17"/>
                </a:cubicBezTo>
                <a:cubicBezTo>
                  <a:pt x="32" y="16"/>
                  <a:pt x="33" y="16"/>
                  <a:pt x="33" y="14"/>
                </a:cubicBezTo>
                <a:cubicBezTo>
                  <a:pt x="34" y="14"/>
                  <a:pt x="34" y="14"/>
                  <a:pt x="34" y="13"/>
                </a:cubicBez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1"/>
                  <a:pt x="35" y="11"/>
                  <a:pt x="35" y="12"/>
                </a:cubicBezTo>
                <a:close/>
                <a:moveTo>
                  <a:pt x="36" y="15"/>
                </a:moveTo>
                <a:cubicBezTo>
                  <a:pt x="37" y="15"/>
                  <a:pt x="36" y="15"/>
                  <a:pt x="36" y="15"/>
                </a:cubicBezTo>
                <a:close/>
                <a:moveTo>
                  <a:pt x="32" y="21"/>
                </a:move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0" y="23"/>
                  <a:pt x="31" y="23"/>
                </a:cubicBezTo>
                <a:cubicBezTo>
                  <a:pt x="32" y="22"/>
                  <a:pt x="32" y="22"/>
                  <a:pt x="32" y="21"/>
                </a:cubicBezTo>
                <a:cubicBezTo>
                  <a:pt x="33" y="21"/>
                  <a:pt x="34" y="19"/>
                  <a:pt x="34" y="18"/>
                </a:cubicBezTo>
                <a:cubicBezTo>
                  <a:pt x="33" y="18"/>
                  <a:pt x="32" y="20"/>
                  <a:pt x="32" y="21"/>
                </a:cubicBezTo>
                <a:close/>
                <a:moveTo>
                  <a:pt x="34" y="25"/>
                </a:moveTo>
                <a:cubicBezTo>
                  <a:pt x="34" y="23"/>
                  <a:pt x="39" y="22"/>
                  <a:pt x="37" y="19"/>
                </a:cubicBezTo>
                <a:cubicBezTo>
                  <a:pt x="36" y="21"/>
                  <a:pt x="32" y="23"/>
                  <a:pt x="34" y="25"/>
                </a:cubicBezTo>
                <a:close/>
                <a:moveTo>
                  <a:pt x="30" y="24"/>
                </a:moveTo>
                <a:cubicBezTo>
                  <a:pt x="30" y="25"/>
                  <a:pt x="29" y="24"/>
                  <a:pt x="30" y="24"/>
                </a:cubicBezTo>
                <a:close/>
                <a:moveTo>
                  <a:pt x="12" y="38"/>
                </a:moveTo>
                <a:cubicBezTo>
                  <a:pt x="9" y="40"/>
                  <a:pt x="5" y="44"/>
                  <a:pt x="6" y="48"/>
                </a:cubicBezTo>
                <a:cubicBezTo>
                  <a:pt x="7" y="45"/>
                  <a:pt x="11" y="42"/>
                  <a:pt x="12" y="38"/>
                </a:cubicBezTo>
                <a:cubicBezTo>
                  <a:pt x="14" y="37"/>
                  <a:pt x="14" y="35"/>
                  <a:pt x="14" y="33"/>
                </a:cubicBezTo>
                <a:cubicBezTo>
                  <a:pt x="11" y="34"/>
                  <a:pt x="13" y="37"/>
                  <a:pt x="12" y="38"/>
                </a:cubicBezTo>
                <a:close/>
                <a:moveTo>
                  <a:pt x="60" y="48"/>
                </a:moveTo>
                <a:cubicBezTo>
                  <a:pt x="61" y="45"/>
                  <a:pt x="64" y="43"/>
                  <a:pt x="65" y="40"/>
                </a:cubicBezTo>
                <a:cubicBezTo>
                  <a:pt x="61" y="40"/>
                  <a:pt x="58" y="45"/>
                  <a:pt x="60" y="48"/>
                </a:cubicBezTo>
                <a:close/>
                <a:moveTo>
                  <a:pt x="63" y="53"/>
                </a:moveTo>
                <a:cubicBezTo>
                  <a:pt x="66" y="52"/>
                  <a:pt x="67" y="49"/>
                  <a:pt x="69" y="46"/>
                </a:cubicBezTo>
                <a:cubicBezTo>
                  <a:pt x="71" y="44"/>
                  <a:pt x="74" y="42"/>
                  <a:pt x="73" y="40"/>
                </a:cubicBezTo>
                <a:cubicBezTo>
                  <a:pt x="70" y="44"/>
                  <a:pt x="65" y="48"/>
                  <a:pt x="63" y="53"/>
                </a:cubicBezTo>
                <a:close/>
                <a:moveTo>
                  <a:pt x="7" y="52"/>
                </a:moveTo>
                <a:cubicBezTo>
                  <a:pt x="11" y="50"/>
                  <a:pt x="13" y="44"/>
                  <a:pt x="15" y="41"/>
                </a:cubicBezTo>
                <a:cubicBezTo>
                  <a:pt x="15" y="40"/>
                  <a:pt x="15" y="40"/>
                  <a:pt x="14" y="40"/>
                </a:cubicBezTo>
                <a:cubicBezTo>
                  <a:pt x="12" y="45"/>
                  <a:pt x="8" y="47"/>
                  <a:pt x="7" y="52"/>
                </a:cubicBezTo>
                <a:close/>
                <a:moveTo>
                  <a:pt x="19" y="55"/>
                </a:moveTo>
                <a:cubicBezTo>
                  <a:pt x="23" y="54"/>
                  <a:pt x="27" y="45"/>
                  <a:pt x="28" y="41"/>
                </a:cubicBezTo>
                <a:cubicBezTo>
                  <a:pt x="25" y="46"/>
                  <a:pt x="21" y="50"/>
                  <a:pt x="19" y="55"/>
                </a:cubicBezTo>
                <a:close/>
                <a:moveTo>
                  <a:pt x="12" y="55"/>
                </a:moveTo>
                <a:cubicBezTo>
                  <a:pt x="14" y="51"/>
                  <a:pt x="20" y="45"/>
                  <a:pt x="20" y="42"/>
                </a:cubicBezTo>
                <a:cubicBezTo>
                  <a:pt x="17" y="46"/>
                  <a:pt x="11" y="50"/>
                  <a:pt x="12" y="55"/>
                </a:cubicBezTo>
                <a:close/>
                <a:moveTo>
                  <a:pt x="28" y="55"/>
                </a:moveTo>
                <a:cubicBezTo>
                  <a:pt x="32" y="51"/>
                  <a:pt x="35" y="47"/>
                  <a:pt x="38" y="42"/>
                </a:cubicBezTo>
                <a:cubicBezTo>
                  <a:pt x="32" y="44"/>
                  <a:pt x="30" y="49"/>
                  <a:pt x="28" y="55"/>
                </a:cubicBezTo>
                <a:close/>
                <a:moveTo>
                  <a:pt x="67" y="42"/>
                </a:moveTo>
                <a:cubicBezTo>
                  <a:pt x="67" y="42"/>
                  <a:pt x="67" y="42"/>
                  <a:pt x="66" y="42"/>
                </a:cubicBezTo>
                <a:cubicBezTo>
                  <a:pt x="65" y="45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1"/>
                  <a:pt x="59" y="52"/>
                  <a:pt x="60" y="53"/>
                </a:cubicBezTo>
                <a:cubicBezTo>
                  <a:pt x="60" y="52"/>
                  <a:pt x="61" y="52"/>
                  <a:pt x="61" y="50"/>
                </a:cubicBezTo>
                <a:cubicBezTo>
                  <a:pt x="64" y="48"/>
                  <a:pt x="65" y="45"/>
                  <a:pt x="67" y="42"/>
                </a:cubicBezTo>
                <a:cubicBezTo>
                  <a:pt x="68" y="42"/>
                  <a:pt x="67" y="42"/>
                  <a:pt x="67" y="42"/>
                </a:cubicBezTo>
                <a:close/>
                <a:moveTo>
                  <a:pt x="31" y="44"/>
                </a:moveTo>
                <a:cubicBezTo>
                  <a:pt x="32" y="46"/>
                  <a:pt x="32" y="41"/>
                  <a:pt x="31" y="44"/>
                </a:cubicBezTo>
                <a:close/>
                <a:moveTo>
                  <a:pt x="37" y="51"/>
                </a:moveTo>
                <a:cubicBezTo>
                  <a:pt x="37" y="50"/>
                  <a:pt x="38" y="49"/>
                  <a:pt x="38" y="48"/>
                </a:cubicBezTo>
                <a:cubicBezTo>
                  <a:pt x="37" y="48"/>
                  <a:pt x="36" y="51"/>
                  <a:pt x="37" y="51"/>
                </a:cubicBezTo>
                <a:close/>
                <a:moveTo>
                  <a:pt x="18" y="51"/>
                </a:moveTo>
                <a:cubicBezTo>
                  <a:pt x="18" y="51"/>
                  <a:pt x="18" y="50"/>
                  <a:pt x="18" y="51"/>
                </a:cubicBezTo>
                <a:close/>
                <a:moveTo>
                  <a:pt x="27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25" y="51"/>
                  <a:pt x="23" y="53"/>
                  <a:pt x="25" y="54"/>
                </a:cubicBezTo>
                <a:cubicBezTo>
                  <a:pt x="25" y="53"/>
                  <a:pt x="26" y="53"/>
                  <a:pt x="2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6" y="55"/>
                </a:moveTo>
                <a:cubicBezTo>
                  <a:pt x="16" y="54"/>
                  <a:pt x="20" y="52"/>
                  <a:pt x="17" y="51"/>
                </a:cubicBezTo>
                <a:cubicBezTo>
                  <a:pt x="17" y="53"/>
                  <a:pt x="14" y="54"/>
                  <a:pt x="16" y="55"/>
                </a:cubicBezTo>
                <a:close/>
                <a:moveTo>
                  <a:pt x="35" y="59"/>
                </a:moveTo>
                <a:cubicBezTo>
                  <a:pt x="35" y="57"/>
                  <a:pt x="40" y="54"/>
                  <a:pt x="38" y="52"/>
                </a:cubicBezTo>
                <a:cubicBezTo>
                  <a:pt x="38" y="55"/>
                  <a:pt x="33" y="57"/>
                  <a:pt x="35" y="59"/>
                </a:cubicBezTo>
                <a:close/>
                <a:moveTo>
                  <a:pt x="33" y="57"/>
                </a:moveTo>
                <a:cubicBezTo>
                  <a:pt x="34" y="56"/>
                  <a:pt x="34" y="55"/>
                  <a:pt x="35" y="53"/>
                </a:cubicBezTo>
                <a:cubicBezTo>
                  <a:pt x="33" y="53"/>
                  <a:pt x="32" y="56"/>
                  <a:pt x="33" y="57"/>
                </a:cubicBezTo>
                <a:close/>
                <a:moveTo>
                  <a:pt x="35" y="64"/>
                </a:moveTo>
                <a:cubicBezTo>
                  <a:pt x="37" y="63"/>
                  <a:pt x="40" y="60"/>
                  <a:pt x="39" y="58"/>
                </a:cubicBezTo>
                <a:cubicBezTo>
                  <a:pt x="38" y="60"/>
                  <a:pt x="36" y="61"/>
                  <a:pt x="35" y="64"/>
                </a:cubicBezTo>
                <a:close/>
                <a:moveTo>
                  <a:pt x="44" y="67"/>
                </a:moveTo>
                <a:cubicBezTo>
                  <a:pt x="44" y="66"/>
                  <a:pt x="48" y="63"/>
                  <a:pt x="45" y="63"/>
                </a:cubicBezTo>
                <a:cubicBezTo>
                  <a:pt x="46" y="65"/>
                  <a:pt x="42" y="66"/>
                  <a:pt x="44" y="67"/>
                </a:cubicBezTo>
                <a:close/>
                <a:moveTo>
                  <a:pt x="46" y="68"/>
                </a:moveTo>
                <a:cubicBezTo>
                  <a:pt x="45" y="69"/>
                  <a:pt x="43" y="72"/>
                  <a:pt x="44" y="73"/>
                </a:cubicBezTo>
                <a:cubicBezTo>
                  <a:pt x="45" y="72"/>
                  <a:pt x="46" y="71"/>
                  <a:pt x="46" y="68"/>
                </a:cubicBezTo>
                <a:cubicBezTo>
                  <a:pt x="48" y="69"/>
                  <a:pt x="49" y="66"/>
                  <a:pt x="47" y="66"/>
                </a:cubicBezTo>
                <a:cubicBezTo>
                  <a:pt x="47" y="67"/>
                  <a:pt x="47" y="67"/>
                  <a:pt x="46" y="68"/>
                </a:cubicBezTo>
                <a:close/>
                <a:moveTo>
                  <a:pt x="51" y="68"/>
                </a:moveTo>
                <a:cubicBezTo>
                  <a:pt x="51" y="68"/>
                  <a:pt x="51" y="68"/>
                  <a:pt x="50" y="68"/>
                </a:cubicBezTo>
                <a:cubicBezTo>
                  <a:pt x="50" y="69"/>
                  <a:pt x="48" y="69"/>
                  <a:pt x="49" y="72"/>
                </a:cubicBezTo>
                <a:cubicBezTo>
                  <a:pt x="48" y="72"/>
                  <a:pt x="45" y="74"/>
                  <a:pt x="47" y="75"/>
                </a:cubicBezTo>
                <a:cubicBezTo>
                  <a:pt x="47" y="73"/>
                  <a:pt x="49" y="73"/>
                  <a:pt x="49" y="72"/>
                </a:cubicBezTo>
                <a:cubicBezTo>
                  <a:pt x="50" y="71"/>
                  <a:pt x="50" y="69"/>
                  <a:pt x="51" y="68"/>
                </a:cubicBezTo>
                <a:cubicBezTo>
                  <a:pt x="52" y="67"/>
                  <a:pt x="51" y="67"/>
                  <a:pt x="51" y="68"/>
                </a:cubicBezTo>
                <a:close/>
              </a:path>
            </a:pathLst>
          </a:custGeom>
          <a:solidFill>
            <a:srgbClr val="FA46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7C092A6-7B62-C2D2-FA37-D0A043EDB3DC}"/>
              </a:ext>
            </a:extLst>
          </p:cNvPr>
          <p:cNvGraphicFramePr>
            <a:graphicFrameLocks noGrp="1"/>
          </p:cNvGraphicFramePr>
          <p:nvPr/>
        </p:nvGraphicFramePr>
        <p:xfrm>
          <a:off x="9411841" y="2044459"/>
          <a:ext cx="2468880" cy="212991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195927413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DSO/Affiliates using </a:t>
                      </a:r>
                      <a:b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Shands ERP for FIN</a:t>
                      </a:r>
                    </a:p>
                  </a:txBody>
                  <a:tcPr marL="27432" marR="27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1289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2657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GatorCare </a:t>
                      </a:r>
                      <a:r>
                        <a:rPr lang="en-US" sz="1050" b="0" kern="1200">
                          <a:solidFill>
                            <a:srgbClr val="002657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Health</a:t>
                      </a:r>
                      <a:r>
                        <a:rPr lang="en-US" sz="1050" b="0">
                          <a:solidFill>
                            <a:srgbClr val="002657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Management Corporation</a:t>
                      </a:r>
                    </a:p>
                  </a:txBody>
                  <a:tcPr marL="27432" marR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819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2657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UF Jacksonville Physicians, Inc.</a:t>
                      </a:r>
                    </a:p>
                  </a:txBody>
                  <a:tcPr marL="27432" marR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3730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2657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Shands Jacksonville HealthCare, Inc.</a:t>
                      </a:r>
                    </a:p>
                  </a:txBody>
                  <a:tcPr marL="27432" marR="27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21406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2657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Shands Teaching Hospital and Clinics, Inc.</a:t>
                      </a:r>
                    </a:p>
                  </a:txBody>
                  <a:tcPr marL="27432" marR="27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51129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rgbClr val="002657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TBD</a:t>
                      </a:r>
                    </a:p>
                  </a:txBody>
                  <a:tcPr marL="27432" marR="274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464573"/>
                  </a:ext>
                </a:extLst>
              </a:tr>
            </a:tbl>
          </a:graphicData>
        </a:graphic>
      </p:graphicFrame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2E113F4-093A-E310-20C8-E08EF866BE46}"/>
              </a:ext>
            </a:extLst>
          </p:cNvPr>
          <p:cNvSpPr/>
          <p:nvPr/>
        </p:nvSpPr>
        <p:spPr>
          <a:xfrm>
            <a:off x="299067" y="1570067"/>
            <a:ext cx="9057919" cy="369588"/>
          </a:xfrm>
          <a:prstGeom prst="chevron">
            <a:avLst/>
          </a:prstGeom>
          <a:solidFill>
            <a:srgbClr val="FA4616"/>
          </a:solidFill>
          <a:ln w="28575">
            <a:solidFill>
              <a:srgbClr val="FF4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Phase 1: FIN + Post-Award Grants &amp; HCM + Payroll Implementation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F9EAE62F-CEC4-657D-BABF-78FA750EBE23}"/>
              </a:ext>
            </a:extLst>
          </p:cNvPr>
          <p:cNvSpPr/>
          <p:nvPr/>
        </p:nvSpPr>
        <p:spPr>
          <a:xfrm>
            <a:off x="9415987" y="1570067"/>
            <a:ext cx="2464734" cy="369588"/>
          </a:xfrm>
          <a:prstGeom prst="chevron">
            <a:avLst/>
          </a:prstGeom>
          <a:solidFill>
            <a:srgbClr val="0026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Phase 2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C002EBE-6CFB-6249-89B2-A34F380E2D96}"/>
              </a:ext>
            </a:extLst>
          </p:cNvPr>
          <p:cNvGraphicFramePr>
            <a:graphicFrameLocks noGrp="1"/>
          </p:cNvGraphicFramePr>
          <p:nvPr/>
        </p:nvGraphicFramePr>
        <p:xfrm>
          <a:off x="325194" y="2044459"/>
          <a:ext cx="2560320" cy="222528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95927413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A4616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University of Florida</a:t>
                      </a:r>
                    </a:p>
                  </a:txBody>
                  <a:tcPr marL="92334" marR="92334" marT="0" marB="0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71289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 Colleges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558691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150+ Centers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5625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40+ Institutes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7367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40+ Administrative and Academic Support Units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88954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Institute of Food and Agricultural Sciences (IFAS)</a:t>
                      </a:r>
                    </a:p>
                  </a:txBody>
                  <a:tcPr marL="46701" marR="46701" marT="46701" marB="46701" anchor="ctr">
                    <a:lnL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A4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651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8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128EDCB-C151-8505-3C01-B059ECD4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>
                <a:latin typeface="Arial Black" panose="020B0A04020102020204" pitchFamily="34" charset="0"/>
              </a:rPr>
              <a:t>Empowering UF Portfolio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D281B43D-141C-E228-16D4-96890127A397}"/>
              </a:ext>
            </a:extLst>
          </p:cNvPr>
          <p:cNvGraphicFramePr/>
          <p:nvPr/>
        </p:nvGraphicFramePr>
        <p:xfrm>
          <a:off x="262646" y="1534591"/>
          <a:ext cx="9763386" cy="473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6ECACC8-9CB9-536A-EAD6-4714B47C426B}"/>
              </a:ext>
            </a:extLst>
          </p:cNvPr>
          <p:cNvGraphicFramePr/>
          <p:nvPr/>
        </p:nvGraphicFramePr>
        <p:xfrm>
          <a:off x="6819091" y="1600305"/>
          <a:ext cx="6011694" cy="473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C32477-74A3-59F4-498C-F653B328C2E8}"/>
              </a:ext>
            </a:extLst>
          </p:cNvPr>
          <p:cNvCxnSpPr>
            <a:cxnSpLocks/>
          </p:cNvCxnSpPr>
          <p:nvPr/>
        </p:nvCxnSpPr>
        <p:spPr>
          <a:xfrm>
            <a:off x="6096000" y="2247089"/>
            <a:ext cx="288615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017657-0B54-DF7E-2179-7A2DF2C614F5}"/>
              </a:ext>
            </a:extLst>
          </p:cNvPr>
          <p:cNvSpPr txBox="1"/>
          <p:nvPr/>
        </p:nvSpPr>
        <p:spPr>
          <a:xfrm>
            <a:off x="3750066" y="3307250"/>
            <a:ext cx="26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03BEC-4052-37A4-A900-5BC2DACA1A66}"/>
              </a:ext>
            </a:extLst>
          </p:cNvPr>
          <p:cNvSpPr txBox="1"/>
          <p:nvPr/>
        </p:nvSpPr>
        <p:spPr>
          <a:xfrm>
            <a:off x="5335981" y="3235739"/>
            <a:ext cx="26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40157-30F4-33CA-E927-A1E195AF55D5}"/>
              </a:ext>
            </a:extLst>
          </p:cNvPr>
          <p:cNvSpPr txBox="1"/>
          <p:nvPr/>
        </p:nvSpPr>
        <p:spPr>
          <a:xfrm>
            <a:off x="8715029" y="3307249"/>
            <a:ext cx="26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253C3-A5B1-585E-BB07-65BDCE2E4933}"/>
              </a:ext>
            </a:extLst>
          </p:cNvPr>
          <p:cNvSpPr txBox="1"/>
          <p:nvPr/>
        </p:nvSpPr>
        <p:spPr>
          <a:xfrm>
            <a:off x="262646" y="6338562"/>
            <a:ext cx="117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Streamlining Academic Systems, or 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, UF’s initiative to modernize and integrate UF’s academic systems is outside of this initiative.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3A659F-94B0-8F8D-2AEF-32478C7778B3}"/>
              </a:ext>
            </a:extLst>
          </p:cNvPr>
          <p:cNvGrpSpPr/>
          <p:nvPr/>
        </p:nvGrpSpPr>
        <p:grpSpPr>
          <a:xfrm>
            <a:off x="6381385" y="3309185"/>
            <a:ext cx="1313559" cy="1189068"/>
            <a:chOff x="4567932" y="1773285"/>
            <a:chExt cx="1783602" cy="118906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569E425-1463-A0D7-7DA6-8AC63B593290}"/>
                </a:ext>
              </a:extLst>
            </p:cNvPr>
            <p:cNvSpPr/>
            <p:nvPr/>
          </p:nvSpPr>
          <p:spPr>
            <a:xfrm>
              <a:off x="4567932" y="1773285"/>
              <a:ext cx="1783602" cy="11890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C37AFF8C-D961-E517-E7EF-62B1BA15BBE1}"/>
                </a:ext>
              </a:extLst>
            </p:cNvPr>
            <p:cNvSpPr txBox="1"/>
            <p:nvPr/>
          </p:nvSpPr>
          <p:spPr>
            <a:xfrm>
              <a:off x="4602759" y="1808112"/>
              <a:ext cx="1713948" cy="1119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Secondary Systems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(119 unit level)</a:t>
              </a:r>
              <a:endParaRPr lang="en-US" sz="1400" b="0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F02EA82-3110-275B-C396-1D09FCE64F4D}"/>
              </a:ext>
            </a:extLst>
          </p:cNvPr>
          <p:cNvGrpSpPr/>
          <p:nvPr/>
        </p:nvGrpSpPr>
        <p:grpSpPr>
          <a:xfrm>
            <a:off x="6426940" y="4986413"/>
            <a:ext cx="1313559" cy="1189068"/>
            <a:chOff x="4567932" y="3437980"/>
            <a:chExt cx="1783602" cy="118906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A1FB61A-0A8D-D920-2490-ED29B54E710E}"/>
                </a:ext>
              </a:extLst>
            </p:cNvPr>
            <p:cNvSpPr/>
            <p:nvPr/>
          </p:nvSpPr>
          <p:spPr>
            <a:xfrm>
              <a:off x="4567932" y="3437980"/>
              <a:ext cx="1783602" cy="11890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A2B8B0A3-7ACA-6801-A56C-DF154C6EC84A}"/>
                </a:ext>
              </a:extLst>
            </p:cNvPr>
            <p:cNvSpPr txBox="1"/>
            <p:nvPr/>
          </p:nvSpPr>
          <p:spPr>
            <a:xfrm>
              <a:off x="4602759" y="3472807"/>
              <a:ext cx="1713948" cy="1119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All unit </a:t>
              </a:r>
              <a:r>
                <a:rPr lang="en-US" sz="1400"/>
                <a:t>systems that need to change for the new ERP</a:t>
              </a:r>
              <a:endParaRPr lang="en-US" sz="1400" kern="1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40DE32-87AE-A1E3-65F6-A3E64587767B}"/>
              </a:ext>
            </a:extLst>
          </p:cNvPr>
          <p:cNvSpPr txBox="1"/>
          <p:nvPr/>
        </p:nvSpPr>
        <p:spPr>
          <a:xfrm>
            <a:off x="6880142" y="3251437"/>
            <a:ext cx="26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B39E77-D362-9B1E-6AB8-66E106666534}"/>
              </a:ext>
            </a:extLst>
          </p:cNvPr>
          <p:cNvCxnSpPr/>
          <p:nvPr/>
        </p:nvCxnSpPr>
        <p:spPr>
          <a:xfrm>
            <a:off x="5477493" y="3072809"/>
            <a:ext cx="15310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2D87E1-A531-6C21-BBF5-234D990B2A5A}"/>
              </a:ext>
            </a:extLst>
          </p:cNvPr>
          <p:cNvCxnSpPr>
            <a:cxnSpLocks/>
          </p:cNvCxnSpPr>
          <p:nvPr/>
        </p:nvCxnSpPr>
        <p:spPr>
          <a:xfrm>
            <a:off x="7006903" y="3072809"/>
            <a:ext cx="0" cy="27120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45E240-483C-45D1-4852-159DFE093018}"/>
              </a:ext>
            </a:extLst>
          </p:cNvPr>
          <p:cNvCxnSpPr/>
          <p:nvPr/>
        </p:nvCxnSpPr>
        <p:spPr>
          <a:xfrm>
            <a:off x="7027451" y="4519519"/>
            <a:ext cx="0" cy="4456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260B-EBC4-4ABB-8CB8-C38BBA15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979"/>
            <a:ext cx="10972800" cy="450038"/>
          </a:xfrm>
        </p:spPr>
        <p:txBody>
          <a:bodyPr/>
          <a:lstStyle/>
          <a:p>
            <a:r>
              <a:rPr lang="en-US"/>
              <a:t>Empowering UF Guiding Principles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244031-7EA2-2FCD-0C62-187626FCCF34}"/>
              </a:ext>
            </a:extLst>
          </p:cNvPr>
          <p:cNvCxnSpPr>
            <a:cxnSpLocks/>
          </p:cNvCxnSpPr>
          <p:nvPr/>
        </p:nvCxnSpPr>
        <p:spPr>
          <a:xfrm>
            <a:off x="207215" y="2174296"/>
            <a:ext cx="1177757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7570910-1327-F8C5-C19E-7228B8786A32}"/>
              </a:ext>
            </a:extLst>
          </p:cNvPr>
          <p:cNvSpPr/>
          <p:nvPr/>
        </p:nvSpPr>
        <p:spPr bwMode="gray">
          <a:xfrm>
            <a:off x="674289" y="1874846"/>
            <a:ext cx="1880460" cy="630228"/>
          </a:xfrm>
          <a:prstGeom prst="roundRect">
            <a:avLst>
              <a:gd name="adj" fmla="val 47759"/>
            </a:avLst>
          </a:prstGeom>
          <a:solidFill>
            <a:srgbClr val="FFFFFF"/>
          </a:solidFill>
          <a:ln w="28575" algn="ctr">
            <a:solidFill>
              <a:srgbClr val="FA4616"/>
            </a:solidFill>
            <a:miter lim="800000"/>
            <a:headEnd/>
            <a:tailEnd/>
          </a:ln>
        </p:spPr>
        <p:txBody>
          <a:bodyPr wrap="square"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265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8F31DAB-B2AA-40AB-7254-D08F35C86416}"/>
              </a:ext>
            </a:extLst>
          </p:cNvPr>
          <p:cNvSpPr/>
          <p:nvPr/>
        </p:nvSpPr>
        <p:spPr bwMode="gray">
          <a:xfrm>
            <a:off x="7440262" y="1874846"/>
            <a:ext cx="1880460" cy="630228"/>
          </a:xfrm>
          <a:prstGeom prst="roundRect">
            <a:avLst>
              <a:gd name="adj" fmla="val 47759"/>
            </a:avLst>
          </a:prstGeom>
          <a:solidFill>
            <a:srgbClr val="FFFFFF"/>
          </a:solidFill>
          <a:ln w="28575" algn="ctr">
            <a:solidFill>
              <a:srgbClr val="FA4616"/>
            </a:solidFill>
            <a:miter lim="800000"/>
            <a:headEnd/>
            <a:tailEnd/>
          </a:ln>
        </p:spPr>
        <p:txBody>
          <a:bodyPr wrap="square"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265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2AC9600-7A3E-B105-9B79-893A1EF3D4EF}"/>
              </a:ext>
            </a:extLst>
          </p:cNvPr>
          <p:cNvSpPr/>
          <p:nvPr/>
        </p:nvSpPr>
        <p:spPr bwMode="gray">
          <a:xfrm>
            <a:off x="9691512" y="1874846"/>
            <a:ext cx="1880460" cy="630228"/>
          </a:xfrm>
          <a:prstGeom prst="roundRect">
            <a:avLst>
              <a:gd name="adj" fmla="val 47759"/>
            </a:avLst>
          </a:prstGeom>
          <a:solidFill>
            <a:srgbClr val="FFFFFF"/>
          </a:solidFill>
          <a:ln w="28575" algn="ctr">
            <a:solidFill>
              <a:srgbClr val="FA4616"/>
            </a:solidFill>
            <a:miter lim="800000"/>
            <a:headEnd/>
            <a:tailEnd/>
          </a:ln>
        </p:spPr>
        <p:txBody>
          <a:bodyPr wrap="square"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265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30805A-DA3C-0400-F4E2-544AE88959FA}"/>
              </a:ext>
            </a:extLst>
          </p:cNvPr>
          <p:cNvSpPr/>
          <p:nvPr/>
        </p:nvSpPr>
        <p:spPr>
          <a:xfrm>
            <a:off x="1288663" y="1343492"/>
            <a:ext cx="653234" cy="653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DE92503-4EBA-0934-2DD1-44A879AD4826}"/>
              </a:ext>
            </a:extLst>
          </p:cNvPr>
          <p:cNvSpPr/>
          <p:nvPr/>
        </p:nvSpPr>
        <p:spPr>
          <a:xfrm>
            <a:off x="10346224" y="1346851"/>
            <a:ext cx="653234" cy="653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B05CA8E-7528-81A3-5788-86074810CED9}"/>
              </a:ext>
            </a:extLst>
          </p:cNvPr>
          <p:cNvSpPr/>
          <p:nvPr/>
        </p:nvSpPr>
        <p:spPr>
          <a:xfrm>
            <a:off x="8061828" y="1341970"/>
            <a:ext cx="653234" cy="653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A943B9A-5925-524B-FB99-0351CE24AB57}"/>
              </a:ext>
            </a:extLst>
          </p:cNvPr>
          <p:cNvSpPr/>
          <p:nvPr/>
        </p:nvSpPr>
        <p:spPr bwMode="gray">
          <a:xfrm>
            <a:off x="5189012" y="1874846"/>
            <a:ext cx="1880460" cy="630228"/>
          </a:xfrm>
          <a:prstGeom prst="roundRect">
            <a:avLst>
              <a:gd name="adj" fmla="val 47759"/>
            </a:avLst>
          </a:prstGeom>
          <a:solidFill>
            <a:srgbClr val="FFFFFF"/>
          </a:solidFill>
          <a:ln w="28575" algn="ctr">
            <a:solidFill>
              <a:srgbClr val="FA4616"/>
            </a:solidFill>
            <a:miter lim="800000"/>
            <a:headEnd/>
            <a:tailEnd/>
          </a:ln>
        </p:spPr>
        <p:txBody>
          <a:bodyPr wrap="square"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265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FCAF278-DC12-34D9-702D-8EA334521FCB}"/>
              </a:ext>
            </a:extLst>
          </p:cNvPr>
          <p:cNvSpPr/>
          <p:nvPr/>
        </p:nvSpPr>
        <p:spPr>
          <a:xfrm>
            <a:off x="5809852" y="1333637"/>
            <a:ext cx="653234" cy="653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9EE7B6-5FE3-3609-32A1-F3B3478523AE}"/>
              </a:ext>
            </a:extLst>
          </p:cNvPr>
          <p:cNvSpPr txBox="1"/>
          <p:nvPr/>
        </p:nvSpPr>
        <p:spPr>
          <a:xfrm>
            <a:off x="575886" y="1935830"/>
            <a:ext cx="2077265" cy="5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Transform Business Processes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7FACDE7-0B99-6687-9265-0ABF2275D913}"/>
              </a:ext>
            </a:extLst>
          </p:cNvPr>
          <p:cNvSpPr txBox="1"/>
          <p:nvPr/>
        </p:nvSpPr>
        <p:spPr>
          <a:xfrm>
            <a:off x="674289" y="2597976"/>
            <a:ext cx="1880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Provide unified and modern business processes that promote an elevated enterprise-wide experience for the next 20 years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A84300F-A046-E7E7-C222-0B174E05E7FE}"/>
              </a:ext>
            </a:extLst>
          </p:cNvPr>
          <p:cNvSpPr/>
          <p:nvPr/>
        </p:nvSpPr>
        <p:spPr bwMode="gray">
          <a:xfrm>
            <a:off x="2937762" y="1874846"/>
            <a:ext cx="1880460" cy="630228"/>
          </a:xfrm>
          <a:prstGeom prst="roundRect">
            <a:avLst>
              <a:gd name="adj" fmla="val 47759"/>
            </a:avLst>
          </a:prstGeom>
          <a:solidFill>
            <a:srgbClr val="FFFFFF"/>
          </a:solidFill>
          <a:ln w="28575" algn="ctr">
            <a:solidFill>
              <a:srgbClr val="FA4616"/>
            </a:solidFill>
            <a:miter lim="800000"/>
            <a:headEnd/>
            <a:tailEnd/>
          </a:ln>
        </p:spPr>
        <p:txBody>
          <a:bodyPr wrap="square"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0265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15E1476-2530-32B0-4DA0-42E313655904}"/>
              </a:ext>
            </a:extLst>
          </p:cNvPr>
          <p:cNvSpPr/>
          <p:nvPr/>
        </p:nvSpPr>
        <p:spPr bwMode="gray">
          <a:xfrm>
            <a:off x="3559329" y="1346676"/>
            <a:ext cx="653234" cy="653234"/>
          </a:xfrm>
          <a:prstGeom prst="ellipse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wrap="square"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21A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69" name="Graphic 4">
            <a:extLst>
              <a:ext uri="{FF2B5EF4-FFF2-40B4-BE49-F238E27FC236}">
                <a16:creationId xmlns:a16="http://schemas.microsoft.com/office/drawing/2014/main" id="{7CECB6AB-B7F5-133C-ED58-8B72CBB4C3A0}"/>
              </a:ext>
            </a:extLst>
          </p:cNvPr>
          <p:cNvGrpSpPr/>
          <p:nvPr/>
        </p:nvGrpSpPr>
        <p:grpSpPr>
          <a:xfrm>
            <a:off x="3585403" y="1373034"/>
            <a:ext cx="601086" cy="600520"/>
            <a:chOff x="7192513" y="4792617"/>
            <a:chExt cx="361674" cy="361333"/>
          </a:xfrm>
          <a:solidFill>
            <a:srgbClr val="FA4616"/>
          </a:solidFill>
        </p:grpSpPr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949480D4-6461-710F-417B-E4BA5C71DBEE}"/>
                </a:ext>
              </a:extLst>
            </p:cNvPr>
            <p:cNvSpPr/>
            <p:nvPr/>
          </p:nvSpPr>
          <p:spPr>
            <a:xfrm>
              <a:off x="7316477" y="4908806"/>
              <a:ext cx="154636" cy="90652"/>
            </a:xfrm>
            <a:custGeom>
              <a:avLst/>
              <a:gdLst>
                <a:gd name="connsiteX0" fmla="*/ 120770 w 154636"/>
                <a:gd name="connsiteY0" fmla="*/ 15322 h 90652"/>
                <a:gd name="connsiteX1" fmla="*/ 118853 w 154636"/>
                <a:gd name="connsiteY1" fmla="*/ 15322 h 90652"/>
                <a:gd name="connsiteX2" fmla="*/ 65817 w 154636"/>
                <a:gd name="connsiteY2" fmla="*/ 0 h 90652"/>
                <a:gd name="connsiteX3" fmla="*/ 4473 w 154636"/>
                <a:gd name="connsiteY3" fmla="*/ 33197 h 90652"/>
                <a:gd name="connsiteX4" fmla="*/ 0 w 154636"/>
                <a:gd name="connsiteY4" fmla="*/ 40858 h 90652"/>
                <a:gd name="connsiteX5" fmla="*/ 3195 w 154636"/>
                <a:gd name="connsiteY5" fmla="*/ 49157 h 90652"/>
                <a:gd name="connsiteX6" fmla="*/ 8946 w 154636"/>
                <a:gd name="connsiteY6" fmla="*/ 50434 h 90652"/>
                <a:gd name="connsiteX7" fmla="*/ 99683 w 154636"/>
                <a:gd name="connsiteY7" fmla="*/ 35112 h 90652"/>
                <a:gd name="connsiteX8" fmla="*/ 106073 w 154636"/>
                <a:gd name="connsiteY8" fmla="*/ 38304 h 90652"/>
                <a:gd name="connsiteX9" fmla="*/ 135466 w 154636"/>
                <a:gd name="connsiteY9" fmla="*/ 90653 h 90652"/>
                <a:gd name="connsiteX10" fmla="*/ 137384 w 154636"/>
                <a:gd name="connsiteY10" fmla="*/ 90014 h 90652"/>
                <a:gd name="connsiteX11" fmla="*/ 153358 w 154636"/>
                <a:gd name="connsiteY11" fmla="*/ 90014 h 90652"/>
                <a:gd name="connsiteX12" fmla="*/ 154636 w 154636"/>
                <a:gd name="connsiteY12" fmla="*/ 90014 h 90652"/>
                <a:gd name="connsiteX13" fmla="*/ 154636 w 154636"/>
                <a:gd name="connsiteY13" fmla="*/ 14683 h 90652"/>
                <a:gd name="connsiteX14" fmla="*/ 120770 w 154636"/>
                <a:gd name="connsiteY14" fmla="*/ 14683 h 9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636" h="90652">
                  <a:moveTo>
                    <a:pt x="120770" y="15322"/>
                  </a:moveTo>
                  <a:cubicBezTo>
                    <a:pt x="120131" y="15322"/>
                    <a:pt x="119492" y="15322"/>
                    <a:pt x="118853" y="15322"/>
                  </a:cubicBezTo>
                  <a:lnTo>
                    <a:pt x="65817" y="0"/>
                  </a:lnTo>
                  <a:lnTo>
                    <a:pt x="4473" y="33197"/>
                  </a:lnTo>
                  <a:cubicBezTo>
                    <a:pt x="1917" y="35112"/>
                    <a:pt x="0" y="37666"/>
                    <a:pt x="0" y="40858"/>
                  </a:cubicBezTo>
                  <a:cubicBezTo>
                    <a:pt x="0" y="44050"/>
                    <a:pt x="1278" y="47242"/>
                    <a:pt x="3195" y="49157"/>
                  </a:cubicBezTo>
                  <a:cubicBezTo>
                    <a:pt x="4473" y="50434"/>
                    <a:pt x="6390" y="51072"/>
                    <a:pt x="8946" y="50434"/>
                  </a:cubicBezTo>
                  <a:lnTo>
                    <a:pt x="99683" y="35112"/>
                  </a:lnTo>
                  <a:cubicBezTo>
                    <a:pt x="102239" y="34474"/>
                    <a:pt x="104795" y="35751"/>
                    <a:pt x="106073" y="38304"/>
                  </a:cubicBezTo>
                  <a:lnTo>
                    <a:pt x="135466" y="90653"/>
                  </a:lnTo>
                  <a:cubicBezTo>
                    <a:pt x="136106" y="90653"/>
                    <a:pt x="136745" y="90014"/>
                    <a:pt x="137384" y="90014"/>
                  </a:cubicBezTo>
                  <a:lnTo>
                    <a:pt x="153358" y="90014"/>
                  </a:lnTo>
                  <a:cubicBezTo>
                    <a:pt x="153997" y="90014"/>
                    <a:pt x="154636" y="90014"/>
                    <a:pt x="154636" y="90014"/>
                  </a:cubicBezTo>
                  <a:lnTo>
                    <a:pt x="154636" y="14683"/>
                  </a:lnTo>
                  <a:lnTo>
                    <a:pt x="120770" y="1468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1" name="Graphic 4">
              <a:extLst>
                <a:ext uri="{FF2B5EF4-FFF2-40B4-BE49-F238E27FC236}">
                  <a16:creationId xmlns:a16="http://schemas.microsoft.com/office/drawing/2014/main" id="{4C46DF78-4595-C9E5-2B12-ED014450B1E7}"/>
                </a:ext>
              </a:extLst>
            </p:cNvPr>
            <p:cNvSpPr/>
            <p:nvPr/>
          </p:nvSpPr>
          <p:spPr>
            <a:xfrm>
              <a:off x="7275582" y="4924128"/>
              <a:ext cx="169333" cy="123630"/>
            </a:xfrm>
            <a:custGeom>
              <a:avLst/>
              <a:gdLst>
                <a:gd name="connsiteX0" fmla="*/ 137384 w 169333"/>
                <a:gd name="connsiteY0" fmla="*/ 33197 h 123630"/>
                <a:gd name="connsiteX1" fmla="*/ 51119 w 169333"/>
                <a:gd name="connsiteY1" fmla="*/ 47880 h 123630"/>
                <a:gd name="connsiteX2" fmla="*/ 35145 w 169333"/>
                <a:gd name="connsiteY2" fmla="*/ 43411 h 123630"/>
                <a:gd name="connsiteX3" fmla="*/ 27477 w 169333"/>
                <a:gd name="connsiteY3" fmla="*/ 25536 h 123630"/>
                <a:gd name="connsiteX4" fmla="*/ 38340 w 169333"/>
                <a:gd name="connsiteY4" fmla="*/ 6384 h 123630"/>
                <a:gd name="connsiteX5" fmla="*/ 50481 w 169333"/>
                <a:gd name="connsiteY5" fmla="*/ 0 h 123630"/>
                <a:gd name="connsiteX6" fmla="*/ 0 w 169333"/>
                <a:gd name="connsiteY6" fmla="*/ 0 h 123630"/>
                <a:gd name="connsiteX7" fmla="*/ 0 w 169333"/>
                <a:gd name="connsiteY7" fmla="*/ 74693 h 123630"/>
                <a:gd name="connsiteX8" fmla="*/ 17253 w 169333"/>
                <a:gd name="connsiteY8" fmla="*/ 74693 h 123630"/>
                <a:gd name="connsiteX9" fmla="*/ 23004 w 169333"/>
                <a:gd name="connsiteY9" fmla="*/ 77885 h 123630"/>
                <a:gd name="connsiteX10" fmla="*/ 46647 w 169333"/>
                <a:gd name="connsiteY10" fmla="*/ 117465 h 123630"/>
                <a:gd name="connsiteX11" fmla="*/ 53676 w 169333"/>
                <a:gd name="connsiteY11" fmla="*/ 123211 h 123630"/>
                <a:gd name="connsiteX12" fmla="*/ 61343 w 169333"/>
                <a:gd name="connsiteY12" fmla="*/ 122573 h 123630"/>
                <a:gd name="connsiteX13" fmla="*/ 63899 w 169333"/>
                <a:gd name="connsiteY13" fmla="*/ 109805 h 123630"/>
                <a:gd name="connsiteX14" fmla="*/ 58148 w 169333"/>
                <a:gd name="connsiteY14" fmla="*/ 101505 h 123630"/>
                <a:gd name="connsiteX15" fmla="*/ 60066 w 169333"/>
                <a:gd name="connsiteY15" fmla="*/ 92568 h 123630"/>
                <a:gd name="connsiteX16" fmla="*/ 69012 w 169333"/>
                <a:gd name="connsiteY16" fmla="*/ 94483 h 123630"/>
                <a:gd name="connsiteX17" fmla="*/ 74763 w 169333"/>
                <a:gd name="connsiteY17" fmla="*/ 102782 h 123630"/>
                <a:gd name="connsiteX18" fmla="*/ 74763 w 169333"/>
                <a:gd name="connsiteY18" fmla="*/ 102782 h 123630"/>
                <a:gd name="connsiteX19" fmla="*/ 74763 w 169333"/>
                <a:gd name="connsiteY19" fmla="*/ 102782 h 123630"/>
                <a:gd name="connsiteX20" fmla="*/ 74763 w 169333"/>
                <a:gd name="connsiteY20" fmla="*/ 102782 h 123630"/>
                <a:gd name="connsiteX21" fmla="*/ 83708 w 169333"/>
                <a:gd name="connsiteY21" fmla="*/ 117465 h 123630"/>
                <a:gd name="connsiteX22" fmla="*/ 98405 w 169333"/>
                <a:gd name="connsiteY22" fmla="*/ 121296 h 123630"/>
                <a:gd name="connsiteX23" fmla="*/ 102239 w 169333"/>
                <a:gd name="connsiteY23" fmla="*/ 107251 h 123630"/>
                <a:gd name="connsiteX24" fmla="*/ 86903 w 169333"/>
                <a:gd name="connsiteY24" fmla="*/ 81715 h 123630"/>
                <a:gd name="connsiteX25" fmla="*/ 88820 w 169333"/>
                <a:gd name="connsiteY25" fmla="*/ 72777 h 123630"/>
                <a:gd name="connsiteX26" fmla="*/ 97766 w 169333"/>
                <a:gd name="connsiteY26" fmla="*/ 74693 h 123630"/>
                <a:gd name="connsiteX27" fmla="*/ 99683 w 169333"/>
                <a:gd name="connsiteY27" fmla="*/ 78523 h 123630"/>
                <a:gd name="connsiteX28" fmla="*/ 100322 w 169333"/>
                <a:gd name="connsiteY28" fmla="*/ 79161 h 123630"/>
                <a:gd name="connsiteX29" fmla="*/ 112463 w 169333"/>
                <a:gd name="connsiteY29" fmla="*/ 100229 h 123630"/>
                <a:gd name="connsiteX30" fmla="*/ 112463 w 169333"/>
                <a:gd name="connsiteY30" fmla="*/ 100867 h 123630"/>
                <a:gd name="connsiteX31" fmla="*/ 121409 w 169333"/>
                <a:gd name="connsiteY31" fmla="*/ 115550 h 123630"/>
                <a:gd name="connsiteX32" fmla="*/ 136106 w 169333"/>
                <a:gd name="connsiteY32" fmla="*/ 119381 h 123630"/>
                <a:gd name="connsiteX33" fmla="*/ 138662 w 169333"/>
                <a:gd name="connsiteY33" fmla="*/ 105336 h 123630"/>
                <a:gd name="connsiteX34" fmla="*/ 113102 w 169333"/>
                <a:gd name="connsiteY34" fmla="*/ 61925 h 123630"/>
                <a:gd name="connsiteX35" fmla="*/ 115658 w 169333"/>
                <a:gd name="connsiteY35" fmla="*/ 52987 h 123630"/>
                <a:gd name="connsiteX36" fmla="*/ 124604 w 169333"/>
                <a:gd name="connsiteY36" fmla="*/ 55541 h 123630"/>
                <a:gd name="connsiteX37" fmla="*/ 150164 w 169333"/>
                <a:gd name="connsiteY37" fmla="*/ 98952 h 123630"/>
                <a:gd name="connsiteX38" fmla="*/ 156553 w 169333"/>
                <a:gd name="connsiteY38" fmla="*/ 104059 h 123630"/>
                <a:gd name="connsiteX39" fmla="*/ 164222 w 169333"/>
                <a:gd name="connsiteY39" fmla="*/ 102782 h 123630"/>
                <a:gd name="connsiteX40" fmla="*/ 168056 w 169333"/>
                <a:gd name="connsiteY40" fmla="*/ 88099 h 123630"/>
                <a:gd name="connsiteX41" fmla="*/ 137384 w 169333"/>
                <a:gd name="connsiteY41" fmla="*/ 33197 h 12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9333" h="123630">
                  <a:moveTo>
                    <a:pt x="137384" y="33197"/>
                  </a:moveTo>
                  <a:lnTo>
                    <a:pt x="51119" y="47880"/>
                  </a:lnTo>
                  <a:cubicBezTo>
                    <a:pt x="44730" y="48518"/>
                    <a:pt x="39618" y="47241"/>
                    <a:pt x="35145" y="43411"/>
                  </a:cubicBezTo>
                  <a:cubicBezTo>
                    <a:pt x="30033" y="38942"/>
                    <a:pt x="27477" y="32558"/>
                    <a:pt x="27477" y="25536"/>
                  </a:cubicBezTo>
                  <a:cubicBezTo>
                    <a:pt x="27477" y="17875"/>
                    <a:pt x="31950" y="10853"/>
                    <a:pt x="38340" y="6384"/>
                  </a:cubicBezTo>
                  <a:lnTo>
                    <a:pt x="50481" y="0"/>
                  </a:lnTo>
                  <a:lnTo>
                    <a:pt x="0" y="0"/>
                  </a:lnTo>
                  <a:lnTo>
                    <a:pt x="0" y="74693"/>
                  </a:lnTo>
                  <a:lnTo>
                    <a:pt x="17253" y="74693"/>
                  </a:lnTo>
                  <a:cubicBezTo>
                    <a:pt x="19809" y="74693"/>
                    <a:pt x="21726" y="75969"/>
                    <a:pt x="23004" y="77885"/>
                  </a:cubicBezTo>
                  <a:lnTo>
                    <a:pt x="46647" y="117465"/>
                  </a:lnTo>
                  <a:cubicBezTo>
                    <a:pt x="47925" y="120019"/>
                    <a:pt x="50481" y="121934"/>
                    <a:pt x="53676" y="123211"/>
                  </a:cubicBezTo>
                  <a:cubicBezTo>
                    <a:pt x="56232" y="123849"/>
                    <a:pt x="58788" y="123849"/>
                    <a:pt x="61343" y="122573"/>
                  </a:cubicBezTo>
                  <a:cubicBezTo>
                    <a:pt x="67094" y="119381"/>
                    <a:pt x="66456" y="113635"/>
                    <a:pt x="63899" y="109805"/>
                  </a:cubicBezTo>
                  <a:lnTo>
                    <a:pt x="58148" y="101505"/>
                  </a:lnTo>
                  <a:cubicBezTo>
                    <a:pt x="56232" y="98313"/>
                    <a:pt x="56871" y="94483"/>
                    <a:pt x="60066" y="92568"/>
                  </a:cubicBezTo>
                  <a:cubicBezTo>
                    <a:pt x="63261" y="90653"/>
                    <a:pt x="67094" y="91291"/>
                    <a:pt x="69012" y="94483"/>
                  </a:cubicBezTo>
                  <a:lnTo>
                    <a:pt x="74763" y="102782"/>
                  </a:lnTo>
                  <a:cubicBezTo>
                    <a:pt x="74763" y="102782"/>
                    <a:pt x="74763" y="102782"/>
                    <a:pt x="74763" y="102782"/>
                  </a:cubicBezTo>
                  <a:cubicBezTo>
                    <a:pt x="74763" y="102782"/>
                    <a:pt x="74763" y="102782"/>
                    <a:pt x="74763" y="102782"/>
                  </a:cubicBezTo>
                  <a:cubicBezTo>
                    <a:pt x="74763" y="102782"/>
                    <a:pt x="74763" y="102782"/>
                    <a:pt x="74763" y="102782"/>
                  </a:cubicBezTo>
                  <a:lnTo>
                    <a:pt x="83708" y="117465"/>
                  </a:lnTo>
                  <a:cubicBezTo>
                    <a:pt x="86903" y="122573"/>
                    <a:pt x="93293" y="123849"/>
                    <a:pt x="98405" y="121296"/>
                  </a:cubicBezTo>
                  <a:cubicBezTo>
                    <a:pt x="103517" y="118104"/>
                    <a:pt x="104795" y="112358"/>
                    <a:pt x="102239" y="107251"/>
                  </a:cubicBezTo>
                  <a:lnTo>
                    <a:pt x="86903" y="81715"/>
                  </a:lnTo>
                  <a:cubicBezTo>
                    <a:pt x="84986" y="78523"/>
                    <a:pt x="86264" y="74693"/>
                    <a:pt x="88820" y="72777"/>
                  </a:cubicBezTo>
                  <a:cubicBezTo>
                    <a:pt x="92015" y="70862"/>
                    <a:pt x="95849" y="72139"/>
                    <a:pt x="97766" y="74693"/>
                  </a:cubicBezTo>
                  <a:lnTo>
                    <a:pt x="99683" y="78523"/>
                  </a:lnTo>
                  <a:cubicBezTo>
                    <a:pt x="99683" y="78523"/>
                    <a:pt x="100322" y="79161"/>
                    <a:pt x="100322" y="79161"/>
                  </a:cubicBezTo>
                  <a:lnTo>
                    <a:pt x="112463" y="100229"/>
                  </a:lnTo>
                  <a:cubicBezTo>
                    <a:pt x="112463" y="100229"/>
                    <a:pt x="112463" y="100229"/>
                    <a:pt x="112463" y="100867"/>
                  </a:cubicBezTo>
                  <a:lnTo>
                    <a:pt x="121409" y="115550"/>
                  </a:lnTo>
                  <a:cubicBezTo>
                    <a:pt x="124604" y="120657"/>
                    <a:pt x="130994" y="122573"/>
                    <a:pt x="136106" y="119381"/>
                  </a:cubicBezTo>
                  <a:cubicBezTo>
                    <a:pt x="141857" y="116189"/>
                    <a:pt x="141217" y="109805"/>
                    <a:pt x="138662" y="105336"/>
                  </a:cubicBezTo>
                  <a:lnTo>
                    <a:pt x="113102" y="61925"/>
                  </a:lnTo>
                  <a:cubicBezTo>
                    <a:pt x="111185" y="58733"/>
                    <a:pt x="112463" y="54902"/>
                    <a:pt x="115658" y="52987"/>
                  </a:cubicBezTo>
                  <a:cubicBezTo>
                    <a:pt x="118853" y="51072"/>
                    <a:pt x="122687" y="52349"/>
                    <a:pt x="124604" y="55541"/>
                  </a:cubicBezTo>
                  <a:lnTo>
                    <a:pt x="150164" y="98952"/>
                  </a:lnTo>
                  <a:cubicBezTo>
                    <a:pt x="151442" y="101505"/>
                    <a:pt x="153997" y="102782"/>
                    <a:pt x="156553" y="104059"/>
                  </a:cubicBezTo>
                  <a:cubicBezTo>
                    <a:pt x="159110" y="104697"/>
                    <a:pt x="162305" y="104059"/>
                    <a:pt x="164222" y="102782"/>
                  </a:cubicBezTo>
                  <a:cubicBezTo>
                    <a:pt x="169333" y="99590"/>
                    <a:pt x="170612" y="93206"/>
                    <a:pt x="168056" y="88099"/>
                  </a:cubicBezTo>
                  <a:lnTo>
                    <a:pt x="137384" y="3319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2" name="Graphic 4">
              <a:extLst>
                <a:ext uri="{FF2B5EF4-FFF2-40B4-BE49-F238E27FC236}">
                  <a16:creationId xmlns:a16="http://schemas.microsoft.com/office/drawing/2014/main" id="{ADE14E39-5B33-E123-790F-76A871BDCA82}"/>
                </a:ext>
              </a:extLst>
            </p:cNvPr>
            <p:cNvSpPr/>
            <p:nvPr/>
          </p:nvSpPr>
          <p:spPr>
            <a:xfrm>
              <a:off x="7192513" y="4792617"/>
              <a:ext cx="361674" cy="361333"/>
            </a:xfrm>
            <a:custGeom>
              <a:avLst/>
              <a:gdLst>
                <a:gd name="connsiteX0" fmla="*/ 180836 w 361674"/>
                <a:gd name="connsiteY0" fmla="*/ 0 h 361333"/>
                <a:gd name="connsiteX1" fmla="*/ 0 w 361674"/>
                <a:gd name="connsiteY1" fmla="*/ 180667 h 361333"/>
                <a:gd name="connsiteX2" fmla="*/ 180836 w 361674"/>
                <a:gd name="connsiteY2" fmla="*/ 361334 h 361333"/>
                <a:gd name="connsiteX3" fmla="*/ 361670 w 361674"/>
                <a:gd name="connsiteY3" fmla="*/ 180667 h 361333"/>
                <a:gd name="connsiteX4" fmla="*/ 180836 w 361674"/>
                <a:gd name="connsiteY4" fmla="*/ 0 h 361333"/>
                <a:gd name="connsiteX5" fmla="*/ 292659 w 361674"/>
                <a:gd name="connsiteY5" fmla="*/ 222163 h 361333"/>
                <a:gd name="connsiteX6" fmla="*/ 299049 w 361674"/>
                <a:gd name="connsiteY6" fmla="*/ 228547 h 361333"/>
                <a:gd name="connsiteX7" fmla="*/ 292659 w 361674"/>
                <a:gd name="connsiteY7" fmla="*/ 234931 h 361333"/>
                <a:gd name="connsiteX8" fmla="*/ 284991 w 361674"/>
                <a:gd name="connsiteY8" fmla="*/ 234931 h 361333"/>
                <a:gd name="connsiteX9" fmla="*/ 278601 w 361674"/>
                <a:gd name="connsiteY9" fmla="*/ 228547 h 361333"/>
                <a:gd name="connsiteX10" fmla="*/ 278601 w 361674"/>
                <a:gd name="connsiteY10" fmla="*/ 218971 h 361333"/>
                <a:gd name="connsiteX11" fmla="*/ 277323 w 361674"/>
                <a:gd name="connsiteY11" fmla="*/ 218971 h 361333"/>
                <a:gd name="connsiteX12" fmla="*/ 265821 w 361674"/>
                <a:gd name="connsiteY12" fmla="*/ 218971 h 361333"/>
                <a:gd name="connsiteX13" fmla="*/ 255597 w 361674"/>
                <a:gd name="connsiteY13" fmla="*/ 245145 h 361333"/>
                <a:gd name="connsiteX14" fmla="*/ 243456 w 361674"/>
                <a:gd name="connsiteY14" fmla="*/ 248337 h 361333"/>
                <a:gd name="connsiteX15" fmla="*/ 237706 w 361674"/>
                <a:gd name="connsiteY15" fmla="*/ 247699 h 361333"/>
                <a:gd name="connsiteX16" fmla="*/ 237706 w 361674"/>
                <a:gd name="connsiteY16" fmla="*/ 247699 h 361333"/>
                <a:gd name="connsiteX17" fmla="*/ 227482 w 361674"/>
                <a:gd name="connsiteY17" fmla="*/ 261743 h 361333"/>
                <a:gd name="connsiteX18" fmla="*/ 215980 w 361674"/>
                <a:gd name="connsiteY18" fmla="*/ 264935 h 361333"/>
                <a:gd name="connsiteX19" fmla="*/ 197449 w 361674"/>
                <a:gd name="connsiteY19" fmla="*/ 255998 h 361333"/>
                <a:gd name="connsiteX20" fmla="*/ 189782 w 361674"/>
                <a:gd name="connsiteY20" fmla="*/ 263659 h 361333"/>
                <a:gd name="connsiteX21" fmla="*/ 177641 w 361674"/>
                <a:gd name="connsiteY21" fmla="*/ 266851 h 361333"/>
                <a:gd name="connsiteX22" fmla="*/ 159748 w 361674"/>
                <a:gd name="connsiteY22" fmla="*/ 258551 h 361333"/>
                <a:gd name="connsiteX23" fmla="*/ 152720 w 361674"/>
                <a:gd name="connsiteY23" fmla="*/ 264935 h 361333"/>
                <a:gd name="connsiteX24" fmla="*/ 141857 w 361674"/>
                <a:gd name="connsiteY24" fmla="*/ 268127 h 361333"/>
                <a:gd name="connsiteX25" fmla="*/ 134828 w 361674"/>
                <a:gd name="connsiteY25" fmla="*/ 266851 h 361333"/>
                <a:gd name="connsiteX26" fmla="*/ 120770 w 361674"/>
                <a:gd name="connsiteY26" fmla="*/ 255998 h 361333"/>
                <a:gd name="connsiteX27" fmla="*/ 98405 w 361674"/>
                <a:gd name="connsiteY27" fmla="*/ 218971 h 361333"/>
                <a:gd name="connsiteX28" fmla="*/ 84348 w 361674"/>
                <a:gd name="connsiteY28" fmla="*/ 218971 h 361333"/>
                <a:gd name="connsiteX29" fmla="*/ 84348 w 361674"/>
                <a:gd name="connsiteY29" fmla="*/ 228547 h 361333"/>
                <a:gd name="connsiteX30" fmla="*/ 77958 w 361674"/>
                <a:gd name="connsiteY30" fmla="*/ 234931 h 361333"/>
                <a:gd name="connsiteX31" fmla="*/ 70289 w 361674"/>
                <a:gd name="connsiteY31" fmla="*/ 234931 h 361333"/>
                <a:gd name="connsiteX32" fmla="*/ 63899 w 361674"/>
                <a:gd name="connsiteY32" fmla="*/ 228547 h 361333"/>
                <a:gd name="connsiteX33" fmla="*/ 70289 w 361674"/>
                <a:gd name="connsiteY33" fmla="*/ 222163 h 361333"/>
                <a:gd name="connsiteX34" fmla="*/ 71568 w 361674"/>
                <a:gd name="connsiteY34" fmla="*/ 222163 h 361333"/>
                <a:gd name="connsiteX35" fmla="*/ 71568 w 361674"/>
                <a:gd name="connsiteY35" fmla="*/ 107251 h 361333"/>
                <a:gd name="connsiteX36" fmla="*/ 70289 w 361674"/>
                <a:gd name="connsiteY36" fmla="*/ 107251 h 361333"/>
                <a:gd name="connsiteX37" fmla="*/ 63899 w 361674"/>
                <a:gd name="connsiteY37" fmla="*/ 100867 h 361333"/>
                <a:gd name="connsiteX38" fmla="*/ 70289 w 361674"/>
                <a:gd name="connsiteY38" fmla="*/ 94483 h 361333"/>
                <a:gd name="connsiteX39" fmla="*/ 77958 w 361674"/>
                <a:gd name="connsiteY39" fmla="*/ 94483 h 361333"/>
                <a:gd name="connsiteX40" fmla="*/ 84348 w 361674"/>
                <a:gd name="connsiteY40" fmla="*/ 100867 h 361333"/>
                <a:gd name="connsiteX41" fmla="*/ 84348 w 361674"/>
                <a:gd name="connsiteY41" fmla="*/ 118104 h 361333"/>
                <a:gd name="connsiteX42" fmla="*/ 157832 w 361674"/>
                <a:gd name="connsiteY42" fmla="*/ 118104 h 361333"/>
                <a:gd name="connsiteX43" fmla="*/ 158471 w 361674"/>
                <a:gd name="connsiteY43" fmla="*/ 118104 h 361333"/>
                <a:gd name="connsiteX44" fmla="*/ 186587 w 361674"/>
                <a:gd name="connsiteY44" fmla="*/ 102782 h 361333"/>
                <a:gd name="connsiteX45" fmla="*/ 191059 w 361674"/>
                <a:gd name="connsiteY45" fmla="*/ 102144 h 361333"/>
                <a:gd name="connsiteX46" fmla="*/ 246013 w 361674"/>
                <a:gd name="connsiteY46" fmla="*/ 118104 h 361333"/>
                <a:gd name="connsiteX47" fmla="*/ 278601 w 361674"/>
                <a:gd name="connsiteY47" fmla="*/ 118104 h 361333"/>
                <a:gd name="connsiteX48" fmla="*/ 278601 w 361674"/>
                <a:gd name="connsiteY48" fmla="*/ 100867 h 361333"/>
                <a:gd name="connsiteX49" fmla="*/ 284991 w 361674"/>
                <a:gd name="connsiteY49" fmla="*/ 94483 h 361333"/>
                <a:gd name="connsiteX50" fmla="*/ 292659 w 361674"/>
                <a:gd name="connsiteY50" fmla="*/ 94483 h 361333"/>
                <a:gd name="connsiteX51" fmla="*/ 299049 w 361674"/>
                <a:gd name="connsiteY51" fmla="*/ 100867 h 361333"/>
                <a:gd name="connsiteX52" fmla="*/ 292659 w 361674"/>
                <a:gd name="connsiteY52" fmla="*/ 107251 h 361333"/>
                <a:gd name="connsiteX53" fmla="*/ 291381 w 361674"/>
                <a:gd name="connsiteY53" fmla="*/ 107251 h 361333"/>
                <a:gd name="connsiteX54" fmla="*/ 291381 w 361674"/>
                <a:gd name="connsiteY54" fmla="*/ 222163 h 361333"/>
                <a:gd name="connsiteX55" fmla="*/ 292659 w 361674"/>
                <a:gd name="connsiteY55" fmla="*/ 222163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1674" h="361333">
                  <a:moveTo>
                    <a:pt x="180836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3" y="361334"/>
                    <a:pt x="180836" y="361334"/>
                  </a:cubicBezTo>
                  <a:cubicBezTo>
                    <a:pt x="280518" y="361334"/>
                    <a:pt x="361670" y="280257"/>
                    <a:pt x="361670" y="180667"/>
                  </a:cubicBezTo>
                  <a:cubicBezTo>
                    <a:pt x="362310" y="81077"/>
                    <a:pt x="281157" y="0"/>
                    <a:pt x="180836" y="0"/>
                  </a:cubicBezTo>
                  <a:close/>
                  <a:moveTo>
                    <a:pt x="292659" y="222163"/>
                  </a:moveTo>
                  <a:cubicBezTo>
                    <a:pt x="296493" y="222163"/>
                    <a:pt x="299049" y="224716"/>
                    <a:pt x="299049" y="228547"/>
                  </a:cubicBezTo>
                  <a:cubicBezTo>
                    <a:pt x="299049" y="232377"/>
                    <a:pt x="296493" y="234931"/>
                    <a:pt x="292659" y="234931"/>
                  </a:cubicBezTo>
                  <a:lnTo>
                    <a:pt x="284991" y="234931"/>
                  </a:lnTo>
                  <a:cubicBezTo>
                    <a:pt x="281157" y="234931"/>
                    <a:pt x="278601" y="232377"/>
                    <a:pt x="278601" y="228547"/>
                  </a:cubicBezTo>
                  <a:lnTo>
                    <a:pt x="278601" y="218971"/>
                  </a:lnTo>
                  <a:cubicBezTo>
                    <a:pt x="277962" y="218971"/>
                    <a:pt x="277323" y="218971"/>
                    <a:pt x="277323" y="218971"/>
                  </a:cubicBezTo>
                  <a:lnTo>
                    <a:pt x="265821" y="218971"/>
                  </a:lnTo>
                  <a:cubicBezTo>
                    <a:pt x="268377" y="228547"/>
                    <a:pt x="264544" y="239399"/>
                    <a:pt x="255597" y="245145"/>
                  </a:cubicBezTo>
                  <a:cubicBezTo>
                    <a:pt x="251764" y="247060"/>
                    <a:pt x="247930" y="248337"/>
                    <a:pt x="243456" y="248337"/>
                  </a:cubicBezTo>
                  <a:cubicBezTo>
                    <a:pt x="241540" y="248337"/>
                    <a:pt x="239623" y="248337"/>
                    <a:pt x="237706" y="247699"/>
                  </a:cubicBezTo>
                  <a:cubicBezTo>
                    <a:pt x="237706" y="247699"/>
                    <a:pt x="237706" y="247699"/>
                    <a:pt x="237706" y="247699"/>
                  </a:cubicBezTo>
                  <a:cubicBezTo>
                    <a:pt x="236428" y="253444"/>
                    <a:pt x="233233" y="258551"/>
                    <a:pt x="227482" y="261743"/>
                  </a:cubicBezTo>
                  <a:cubicBezTo>
                    <a:pt x="223648" y="263659"/>
                    <a:pt x="219814" y="264935"/>
                    <a:pt x="215980" y="264935"/>
                  </a:cubicBezTo>
                  <a:cubicBezTo>
                    <a:pt x="208951" y="264935"/>
                    <a:pt x="201922" y="261743"/>
                    <a:pt x="197449" y="255998"/>
                  </a:cubicBezTo>
                  <a:cubicBezTo>
                    <a:pt x="195532" y="259190"/>
                    <a:pt x="192977" y="261743"/>
                    <a:pt x="189782" y="263659"/>
                  </a:cubicBezTo>
                  <a:cubicBezTo>
                    <a:pt x="185947" y="265574"/>
                    <a:pt x="182113" y="266851"/>
                    <a:pt x="177641" y="266851"/>
                  </a:cubicBezTo>
                  <a:cubicBezTo>
                    <a:pt x="170612" y="266851"/>
                    <a:pt x="164222" y="263659"/>
                    <a:pt x="159748" y="258551"/>
                  </a:cubicBezTo>
                  <a:cubicBezTo>
                    <a:pt x="157832" y="261105"/>
                    <a:pt x="155915" y="263020"/>
                    <a:pt x="152720" y="264935"/>
                  </a:cubicBezTo>
                  <a:cubicBezTo>
                    <a:pt x="149525" y="266851"/>
                    <a:pt x="145691" y="268127"/>
                    <a:pt x="141857" y="268127"/>
                  </a:cubicBezTo>
                  <a:cubicBezTo>
                    <a:pt x="139301" y="268127"/>
                    <a:pt x="137384" y="267489"/>
                    <a:pt x="134828" y="266851"/>
                  </a:cubicBezTo>
                  <a:cubicBezTo>
                    <a:pt x="129077" y="264935"/>
                    <a:pt x="123965" y="261105"/>
                    <a:pt x="120770" y="255998"/>
                  </a:cubicBezTo>
                  <a:lnTo>
                    <a:pt x="98405" y="218971"/>
                  </a:lnTo>
                  <a:lnTo>
                    <a:pt x="84348" y="218971"/>
                  </a:lnTo>
                  <a:lnTo>
                    <a:pt x="84348" y="228547"/>
                  </a:lnTo>
                  <a:cubicBezTo>
                    <a:pt x="84348" y="232377"/>
                    <a:pt x="81792" y="234931"/>
                    <a:pt x="77958" y="234931"/>
                  </a:cubicBezTo>
                  <a:lnTo>
                    <a:pt x="70289" y="234931"/>
                  </a:lnTo>
                  <a:cubicBezTo>
                    <a:pt x="66456" y="234931"/>
                    <a:pt x="63899" y="232377"/>
                    <a:pt x="63899" y="228547"/>
                  </a:cubicBezTo>
                  <a:cubicBezTo>
                    <a:pt x="63899" y="224716"/>
                    <a:pt x="66456" y="222163"/>
                    <a:pt x="70289" y="222163"/>
                  </a:cubicBezTo>
                  <a:lnTo>
                    <a:pt x="71568" y="222163"/>
                  </a:lnTo>
                  <a:lnTo>
                    <a:pt x="71568" y="107251"/>
                  </a:lnTo>
                  <a:lnTo>
                    <a:pt x="70289" y="107251"/>
                  </a:lnTo>
                  <a:cubicBezTo>
                    <a:pt x="66456" y="107251"/>
                    <a:pt x="63899" y="104697"/>
                    <a:pt x="63899" y="100867"/>
                  </a:cubicBezTo>
                  <a:cubicBezTo>
                    <a:pt x="63899" y="97037"/>
                    <a:pt x="66456" y="94483"/>
                    <a:pt x="70289" y="94483"/>
                  </a:cubicBezTo>
                  <a:lnTo>
                    <a:pt x="77958" y="94483"/>
                  </a:lnTo>
                  <a:cubicBezTo>
                    <a:pt x="81792" y="94483"/>
                    <a:pt x="84348" y="97037"/>
                    <a:pt x="84348" y="100867"/>
                  </a:cubicBezTo>
                  <a:lnTo>
                    <a:pt x="84348" y="118104"/>
                  </a:lnTo>
                  <a:lnTo>
                    <a:pt x="157832" y="118104"/>
                  </a:lnTo>
                  <a:cubicBezTo>
                    <a:pt x="157832" y="118104"/>
                    <a:pt x="158471" y="118104"/>
                    <a:pt x="158471" y="118104"/>
                  </a:cubicBezTo>
                  <a:lnTo>
                    <a:pt x="186587" y="102782"/>
                  </a:lnTo>
                  <a:cubicBezTo>
                    <a:pt x="187864" y="102144"/>
                    <a:pt x="189782" y="101505"/>
                    <a:pt x="191059" y="102144"/>
                  </a:cubicBezTo>
                  <a:lnTo>
                    <a:pt x="246013" y="118104"/>
                  </a:lnTo>
                  <a:lnTo>
                    <a:pt x="278601" y="118104"/>
                  </a:lnTo>
                  <a:lnTo>
                    <a:pt x="278601" y="100867"/>
                  </a:lnTo>
                  <a:cubicBezTo>
                    <a:pt x="278601" y="97037"/>
                    <a:pt x="281157" y="94483"/>
                    <a:pt x="284991" y="94483"/>
                  </a:cubicBezTo>
                  <a:lnTo>
                    <a:pt x="292659" y="94483"/>
                  </a:lnTo>
                  <a:cubicBezTo>
                    <a:pt x="296493" y="94483"/>
                    <a:pt x="299049" y="97037"/>
                    <a:pt x="299049" y="100867"/>
                  </a:cubicBezTo>
                  <a:cubicBezTo>
                    <a:pt x="299049" y="104697"/>
                    <a:pt x="296493" y="107251"/>
                    <a:pt x="292659" y="107251"/>
                  </a:cubicBezTo>
                  <a:lnTo>
                    <a:pt x="291381" y="107251"/>
                  </a:lnTo>
                  <a:lnTo>
                    <a:pt x="291381" y="222163"/>
                  </a:lnTo>
                  <a:lnTo>
                    <a:pt x="292659" y="22216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C13372D-08D8-FED7-C1DD-7E5DCC561122}"/>
              </a:ext>
            </a:extLst>
          </p:cNvPr>
          <p:cNvSpPr txBox="1"/>
          <p:nvPr/>
        </p:nvSpPr>
        <p:spPr>
          <a:xfrm>
            <a:off x="3070142" y="1935830"/>
            <a:ext cx="1615701" cy="5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Engage the UF Community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A74407-273F-461D-3B3E-4D89839B0999}"/>
              </a:ext>
            </a:extLst>
          </p:cNvPr>
          <p:cNvSpPr txBox="1"/>
          <p:nvPr/>
        </p:nvSpPr>
        <p:spPr>
          <a:xfrm>
            <a:off x="2793002" y="2584890"/>
            <a:ext cx="21858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Promote enterprise-wide engagement to adapt UF policies and practices while providing critical support and information, and care to university stakeholders through robust change management practices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2D1413C-FEF3-774F-C66F-2829E14648E5}"/>
              </a:ext>
            </a:extLst>
          </p:cNvPr>
          <p:cNvSpPr txBox="1"/>
          <p:nvPr/>
        </p:nvSpPr>
        <p:spPr>
          <a:xfrm>
            <a:off x="5321392" y="1935830"/>
            <a:ext cx="1615701" cy="5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Create Commonality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6A1ED9A-7D69-35B4-CE9A-D141FF8BA310}"/>
              </a:ext>
            </a:extLst>
          </p:cNvPr>
          <p:cNvSpPr txBox="1"/>
          <p:nvPr/>
        </p:nvSpPr>
        <p:spPr>
          <a:xfrm>
            <a:off x="5217140" y="2597976"/>
            <a:ext cx="1852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cs typeface="Arial" panose="020B0604020202020204" pitchFamily="34" charset="0"/>
              </a:rPr>
              <a:t>Implement administrative systems utilizing vendor best practices that design for the rule, not the exception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BE0A6D9-A671-2C4A-2985-CEFA2AC49C9F}"/>
              </a:ext>
            </a:extLst>
          </p:cNvPr>
          <p:cNvSpPr txBox="1"/>
          <p:nvPr/>
        </p:nvSpPr>
        <p:spPr>
          <a:xfrm>
            <a:off x="7572642" y="1935830"/>
            <a:ext cx="1615701" cy="5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Consolidate Systems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12ABD5-66C7-A86B-0F90-561B64E398E3}"/>
              </a:ext>
            </a:extLst>
          </p:cNvPr>
          <p:cNvSpPr txBox="1"/>
          <p:nvPr/>
        </p:nvSpPr>
        <p:spPr>
          <a:xfrm>
            <a:off x="7572642" y="2597976"/>
            <a:ext cx="1748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Streamline functionality by minimizing bolt-on applications, shadow systems, and secondary systems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1CFF701-41EA-AF35-E265-1FFF5C1A2642}"/>
              </a:ext>
            </a:extLst>
          </p:cNvPr>
          <p:cNvSpPr txBox="1"/>
          <p:nvPr/>
        </p:nvSpPr>
        <p:spPr>
          <a:xfrm>
            <a:off x="9823892" y="1935830"/>
            <a:ext cx="1615701" cy="5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Increase Access to Data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140B76D-082B-D517-3EF4-9EB5B8E6EA84}"/>
              </a:ext>
            </a:extLst>
          </p:cNvPr>
          <p:cNvSpPr txBox="1"/>
          <p:nvPr/>
        </p:nvSpPr>
        <p:spPr>
          <a:xfrm>
            <a:off x="9823892" y="2597976"/>
            <a:ext cx="161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Increase timely access to quality data and reports to support decision making </a:t>
            </a:r>
          </a:p>
        </p:txBody>
      </p:sp>
      <p:sp>
        <p:nvSpPr>
          <p:cNvPr id="81" name="Graphic 4">
            <a:extLst>
              <a:ext uri="{FF2B5EF4-FFF2-40B4-BE49-F238E27FC236}">
                <a16:creationId xmlns:a16="http://schemas.microsoft.com/office/drawing/2014/main" id="{31243C3D-3897-8AC1-C703-22916114C1CB}"/>
              </a:ext>
            </a:extLst>
          </p:cNvPr>
          <p:cNvSpPr/>
          <p:nvPr/>
        </p:nvSpPr>
        <p:spPr>
          <a:xfrm>
            <a:off x="10391107" y="1387589"/>
            <a:ext cx="571944" cy="571411"/>
          </a:xfrm>
          <a:custGeom>
            <a:avLst/>
            <a:gdLst>
              <a:gd name="connsiteX0" fmla="*/ 180835 w 361670"/>
              <a:gd name="connsiteY0" fmla="*/ 0 h 361333"/>
              <a:gd name="connsiteX1" fmla="*/ 0 w 361670"/>
              <a:gd name="connsiteY1" fmla="*/ 180667 h 361333"/>
              <a:gd name="connsiteX2" fmla="*/ 180835 w 361670"/>
              <a:gd name="connsiteY2" fmla="*/ 361333 h 361333"/>
              <a:gd name="connsiteX3" fmla="*/ 361670 w 361670"/>
              <a:gd name="connsiteY3" fmla="*/ 180667 h 361333"/>
              <a:gd name="connsiteX4" fmla="*/ 180835 w 361670"/>
              <a:gd name="connsiteY4" fmla="*/ 0 h 361333"/>
              <a:gd name="connsiteX5" fmla="*/ 92654 w 361670"/>
              <a:gd name="connsiteY5" fmla="*/ 261105 h 361333"/>
              <a:gd name="connsiteX6" fmla="*/ 86264 w 361670"/>
              <a:gd name="connsiteY6" fmla="*/ 267489 h 361333"/>
              <a:gd name="connsiteX7" fmla="*/ 79874 w 361670"/>
              <a:gd name="connsiteY7" fmla="*/ 261105 h 361333"/>
              <a:gd name="connsiteX8" fmla="*/ 79874 w 361670"/>
              <a:gd name="connsiteY8" fmla="*/ 246422 h 361333"/>
              <a:gd name="connsiteX9" fmla="*/ 86264 w 361670"/>
              <a:gd name="connsiteY9" fmla="*/ 240038 h 361333"/>
              <a:gd name="connsiteX10" fmla="*/ 92654 w 361670"/>
              <a:gd name="connsiteY10" fmla="*/ 246422 h 361333"/>
              <a:gd name="connsiteX11" fmla="*/ 92654 w 361670"/>
              <a:gd name="connsiteY11" fmla="*/ 261105 h 361333"/>
              <a:gd name="connsiteX12" fmla="*/ 122048 w 361670"/>
              <a:gd name="connsiteY12" fmla="*/ 261105 h 361333"/>
              <a:gd name="connsiteX13" fmla="*/ 115658 w 361670"/>
              <a:gd name="connsiteY13" fmla="*/ 267489 h 361333"/>
              <a:gd name="connsiteX14" fmla="*/ 109268 w 361670"/>
              <a:gd name="connsiteY14" fmla="*/ 261105 h 361333"/>
              <a:gd name="connsiteX15" fmla="*/ 109268 w 361670"/>
              <a:gd name="connsiteY15" fmla="*/ 231739 h 361333"/>
              <a:gd name="connsiteX16" fmla="*/ 115658 w 361670"/>
              <a:gd name="connsiteY16" fmla="*/ 225355 h 361333"/>
              <a:gd name="connsiteX17" fmla="*/ 122048 w 361670"/>
              <a:gd name="connsiteY17" fmla="*/ 231739 h 361333"/>
              <a:gd name="connsiteX18" fmla="*/ 122048 w 361670"/>
              <a:gd name="connsiteY18" fmla="*/ 261105 h 361333"/>
              <a:gd name="connsiteX19" fmla="*/ 150802 w 361670"/>
              <a:gd name="connsiteY19" fmla="*/ 261105 h 361333"/>
              <a:gd name="connsiteX20" fmla="*/ 144412 w 361670"/>
              <a:gd name="connsiteY20" fmla="*/ 267489 h 361333"/>
              <a:gd name="connsiteX21" fmla="*/ 138022 w 361670"/>
              <a:gd name="connsiteY21" fmla="*/ 261105 h 361333"/>
              <a:gd name="connsiteX22" fmla="*/ 138022 w 361670"/>
              <a:gd name="connsiteY22" fmla="*/ 210033 h 361333"/>
              <a:gd name="connsiteX23" fmla="*/ 144412 w 361670"/>
              <a:gd name="connsiteY23" fmla="*/ 203649 h 361333"/>
              <a:gd name="connsiteX24" fmla="*/ 150802 w 361670"/>
              <a:gd name="connsiteY24" fmla="*/ 210033 h 361333"/>
              <a:gd name="connsiteX25" fmla="*/ 150802 w 361670"/>
              <a:gd name="connsiteY25" fmla="*/ 261105 h 361333"/>
              <a:gd name="connsiteX26" fmla="*/ 180196 w 361670"/>
              <a:gd name="connsiteY26" fmla="*/ 261105 h 361333"/>
              <a:gd name="connsiteX27" fmla="*/ 173806 w 361670"/>
              <a:gd name="connsiteY27" fmla="*/ 267489 h 361333"/>
              <a:gd name="connsiteX28" fmla="*/ 167416 w 361670"/>
              <a:gd name="connsiteY28" fmla="*/ 261105 h 361333"/>
              <a:gd name="connsiteX29" fmla="*/ 167416 w 361670"/>
              <a:gd name="connsiteY29" fmla="*/ 203011 h 361333"/>
              <a:gd name="connsiteX30" fmla="*/ 173806 w 361670"/>
              <a:gd name="connsiteY30" fmla="*/ 196627 h 361333"/>
              <a:gd name="connsiteX31" fmla="*/ 180196 w 361670"/>
              <a:gd name="connsiteY31" fmla="*/ 203011 h 361333"/>
              <a:gd name="connsiteX32" fmla="*/ 180196 w 361670"/>
              <a:gd name="connsiteY32" fmla="*/ 261105 h 361333"/>
              <a:gd name="connsiteX33" fmla="*/ 208951 w 361670"/>
              <a:gd name="connsiteY33" fmla="*/ 261105 h 361333"/>
              <a:gd name="connsiteX34" fmla="*/ 202561 w 361670"/>
              <a:gd name="connsiteY34" fmla="*/ 267489 h 361333"/>
              <a:gd name="connsiteX35" fmla="*/ 196171 w 361670"/>
              <a:gd name="connsiteY35" fmla="*/ 261105 h 361333"/>
              <a:gd name="connsiteX36" fmla="*/ 196171 w 361670"/>
              <a:gd name="connsiteY36" fmla="*/ 203011 h 361333"/>
              <a:gd name="connsiteX37" fmla="*/ 202561 w 361670"/>
              <a:gd name="connsiteY37" fmla="*/ 196627 h 361333"/>
              <a:gd name="connsiteX38" fmla="*/ 208951 w 361670"/>
              <a:gd name="connsiteY38" fmla="*/ 203011 h 361333"/>
              <a:gd name="connsiteX39" fmla="*/ 208951 w 361670"/>
              <a:gd name="connsiteY39" fmla="*/ 261105 h 361333"/>
              <a:gd name="connsiteX40" fmla="*/ 238345 w 361670"/>
              <a:gd name="connsiteY40" fmla="*/ 261105 h 361333"/>
              <a:gd name="connsiteX41" fmla="*/ 231955 w 361670"/>
              <a:gd name="connsiteY41" fmla="*/ 267489 h 361333"/>
              <a:gd name="connsiteX42" fmla="*/ 225565 w 361670"/>
              <a:gd name="connsiteY42" fmla="*/ 261105 h 361333"/>
              <a:gd name="connsiteX43" fmla="*/ 225565 w 361670"/>
              <a:gd name="connsiteY43" fmla="*/ 181305 h 361333"/>
              <a:gd name="connsiteX44" fmla="*/ 231955 w 361670"/>
              <a:gd name="connsiteY44" fmla="*/ 174921 h 361333"/>
              <a:gd name="connsiteX45" fmla="*/ 238345 w 361670"/>
              <a:gd name="connsiteY45" fmla="*/ 181305 h 361333"/>
              <a:gd name="connsiteX46" fmla="*/ 238345 w 361670"/>
              <a:gd name="connsiteY46" fmla="*/ 261105 h 361333"/>
              <a:gd name="connsiteX47" fmla="*/ 267099 w 361670"/>
              <a:gd name="connsiteY47" fmla="*/ 261105 h 361333"/>
              <a:gd name="connsiteX48" fmla="*/ 260709 w 361670"/>
              <a:gd name="connsiteY48" fmla="*/ 267489 h 361333"/>
              <a:gd name="connsiteX49" fmla="*/ 254319 w 361670"/>
              <a:gd name="connsiteY49" fmla="*/ 261105 h 361333"/>
              <a:gd name="connsiteX50" fmla="*/ 254319 w 361670"/>
              <a:gd name="connsiteY50" fmla="*/ 159600 h 361333"/>
              <a:gd name="connsiteX51" fmla="*/ 260709 w 361670"/>
              <a:gd name="connsiteY51" fmla="*/ 153216 h 361333"/>
              <a:gd name="connsiteX52" fmla="*/ 267099 w 361670"/>
              <a:gd name="connsiteY52" fmla="*/ 159600 h 361333"/>
              <a:gd name="connsiteX53" fmla="*/ 267099 w 361670"/>
              <a:gd name="connsiteY53" fmla="*/ 261105 h 361333"/>
              <a:gd name="connsiteX54" fmla="*/ 281796 w 361670"/>
              <a:gd name="connsiteY54" fmla="*/ 130233 h 361333"/>
              <a:gd name="connsiteX55" fmla="*/ 275406 w 361670"/>
              <a:gd name="connsiteY55" fmla="*/ 136617 h 361333"/>
              <a:gd name="connsiteX56" fmla="*/ 269016 w 361670"/>
              <a:gd name="connsiteY56" fmla="*/ 130233 h 361333"/>
              <a:gd name="connsiteX57" fmla="*/ 269016 w 361670"/>
              <a:gd name="connsiteY57" fmla="*/ 116827 h 361333"/>
              <a:gd name="connsiteX58" fmla="*/ 207034 w 361670"/>
              <a:gd name="connsiteY58" fmla="*/ 178752 h 361333"/>
              <a:gd name="connsiteX59" fmla="*/ 202561 w 361670"/>
              <a:gd name="connsiteY59" fmla="*/ 180667 h 361333"/>
              <a:gd name="connsiteX60" fmla="*/ 146329 w 361670"/>
              <a:gd name="connsiteY60" fmla="*/ 180667 h 361333"/>
              <a:gd name="connsiteX61" fmla="*/ 90098 w 361670"/>
              <a:gd name="connsiteY61" fmla="*/ 222801 h 361333"/>
              <a:gd name="connsiteX62" fmla="*/ 86264 w 361670"/>
              <a:gd name="connsiteY62" fmla="*/ 224078 h 361333"/>
              <a:gd name="connsiteX63" fmla="*/ 81152 w 361670"/>
              <a:gd name="connsiteY63" fmla="*/ 221524 h 361333"/>
              <a:gd name="connsiteX64" fmla="*/ 82430 w 361670"/>
              <a:gd name="connsiteY64" fmla="*/ 212587 h 361333"/>
              <a:gd name="connsiteX65" fmla="*/ 140579 w 361670"/>
              <a:gd name="connsiteY65" fmla="*/ 169176 h 361333"/>
              <a:gd name="connsiteX66" fmla="*/ 144412 w 361670"/>
              <a:gd name="connsiteY66" fmla="*/ 167899 h 361333"/>
              <a:gd name="connsiteX67" fmla="*/ 200005 w 361670"/>
              <a:gd name="connsiteY67" fmla="*/ 167899 h 361333"/>
              <a:gd name="connsiteX68" fmla="*/ 260071 w 361670"/>
              <a:gd name="connsiteY68" fmla="*/ 107889 h 361333"/>
              <a:gd name="connsiteX69" fmla="*/ 246651 w 361670"/>
              <a:gd name="connsiteY69" fmla="*/ 107889 h 361333"/>
              <a:gd name="connsiteX70" fmla="*/ 240261 w 361670"/>
              <a:gd name="connsiteY70" fmla="*/ 101505 h 361333"/>
              <a:gd name="connsiteX71" fmla="*/ 246651 w 361670"/>
              <a:gd name="connsiteY71" fmla="*/ 95121 h 361333"/>
              <a:gd name="connsiteX72" fmla="*/ 276045 w 361670"/>
              <a:gd name="connsiteY72" fmla="*/ 95121 h 361333"/>
              <a:gd name="connsiteX73" fmla="*/ 278601 w 361670"/>
              <a:gd name="connsiteY73" fmla="*/ 95760 h 361333"/>
              <a:gd name="connsiteX74" fmla="*/ 281796 w 361670"/>
              <a:gd name="connsiteY74" fmla="*/ 98952 h 361333"/>
              <a:gd name="connsiteX75" fmla="*/ 282435 w 361670"/>
              <a:gd name="connsiteY75" fmla="*/ 101505 h 361333"/>
              <a:gd name="connsiteX76" fmla="*/ 282435 w 361670"/>
              <a:gd name="connsiteY76" fmla="*/ 130233 h 36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61670" h="361333">
                <a:moveTo>
                  <a:pt x="180835" y="0"/>
                </a:moveTo>
                <a:cubicBezTo>
                  <a:pt x="80513" y="0"/>
                  <a:pt x="0" y="81077"/>
                  <a:pt x="0" y="180667"/>
                </a:cubicBezTo>
                <a:cubicBezTo>
                  <a:pt x="0" y="280895"/>
                  <a:pt x="81152" y="361333"/>
                  <a:pt x="180835" y="361333"/>
                </a:cubicBezTo>
                <a:cubicBezTo>
                  <a:pt x="281157" y="361333"/>
                  <a:pt x="361670" y="280257"/>
                  <a:pt x="361670" y="180667"/>
                </a:cubicBezTo>
                <a:cubicBezTo>
                  <a:pt x="361670" y="81077"/>
                  <a:pt x="280518" y="0"/>
                  <a:pt x="180835" y="0"/>
                </a:cubicBezTo>
                <a:close/>
                <a:moveTo>
                  <a:pt x="92654" y="261105"/>
                </a:moveTo>
                <a:cubicBezTo>
                  <a:pt x="92654" y="264935"/>
                  <a:pt x="90098" y="267489"/>
                  <a:pt x="86264" y="267489"/>
                </a:cubicBezTo>
                <a:cubicBezTo>
                  <a:pt x="82430" y="267489"/>
                  <a:pt x="79874" y="264935"/>
                  <a:pt x="79874" y="261105"/>
                </a:cubicBezTo>
                <a:lnTo>
                  <a:pt x="79874" y="246422"/>
                </a:lnTo>
                <a:cubicBezTo>
                  <a:pt x="79874" y="242591"/>
                  <a:pt x="82430" y="240038"/>
                  <a:pt x="86264" y="240038"/>
                </a:cubicBezTo>
                <a:cubicBezTo>
                  <a:pt x="90098" y="240038"/>
                  <a:pt x="92654" y="242591"/>
                  <a:pt x="92654" y="246422"/>
                </a:cubicBezTo>
                <a:lnTo>
                  <a:pt x="92654" y="261105"/>
                </a:lnTo>
                <a:close/>
                <a:moveTo>
                  <a:pt x="122048" y="261105"/>
                </a:moveTo>
                <a:cubicBezTo>
                  <a:pt x="122048" y="264935"/>
                  <a:pt x="119492" y="267489"/>
                  <a:pt x="115658" y="267489"/>
                </a:cubicBezTo>
                <a:cubicBezTo>
                  <a:pt x="111824" y="267489"/>
                  <a:pt x="109268" y="264935"/>
                  <a:pt x="109268" y="261105"/>
                </a:cubicBezTo>
                <a:lnTo>
                  <a:pt x="109268" y="231739"/>
                </a:lnTo>
                <a:cubicBezTo>
                  <a:pt x="109268" y="227908"/>
                  <a:pt x="111824" y="225355"/>
                  <a:pt x="115658" y="225355"/>
                </a:cubicBezTo>
                <a:cubicBezTo>
                  <a:pt x="119492" y="225355"/>
                  <a:pt x="122048" y="227908"/>
                  <a:pt x="122048" y="231739"/>
                </a:cubicBezTo>
                <a:lnTo>
                  <a:pt x="122048" y="261105"/>
                </a:lnTo>
                <a:close/>
                <a:moveTo>
                  <a:pt x="150802" y="261105"/>
                </a:moveTo>
                <a:cubicBezTo>
                  <a:pt x="150802" y="264935"/>
                  <a:pt x="148247" y="267489"/>
                  <a:pt x="144412" y="267489"/>
                </a:cubicBezTo>
                <a:cubicBezTo>
                  <a:pt x="140579" y="267489"/>
                  <a:pt x="138022" y="264935"/>
                  <a:pt x="138022" y="261105"/>
                </a:cubicBezTo>
                <a:lnTo>
                  <a:pt x="138022" y="210033"/>
                </a:lnTo>
                <a:cubicBezTo>
                  <a:pt x="138022" y="206203"/>
                  <a:pt x="140579" y="203649"/>
                  <a:pt x="144412" y="203649"/>
                </a:cubicBezTo>
                <a:cubicBezTo>
                  <a:pt x="148247" y="203649"/>
                  <a:pt x="150802" y="206203"/>
                  <a:pt x="150802" y="210033"/>
                </a:cubicBezTo>
                <a:lnTo>
                  <a:pt x="150802" y="261105"/>
                </a:lnTo>
                <a:close/>
                <a:moveTo>
                  <a:pt x="180196" y="261105"/>
                </a:moveTo>
                <a:cubicBezTo>
                  <a:pt x="180196" y="264935"/>
                  <a:pt x="177640" y="267489"/>
                  <a:pt x="173806" y="267489"/>
                </a:cubicBezTo>
                <a:cubicBezTo>
                  <a:pt x="169972" y="267489"/>
                  <a:pt x="167416" y="264935"/>
                  <a:pt x="167416" y="261105"/>
                </a:cubicBezTo>
                <a:lnTo>
                  <a:pt x="167416" y="203011"/>
                </a:lnTo>
                <a:cubicBezTo>
                  <a:pt x="167416" y="199180"/>
                  <a:pt x="169972" y="196627"/>
                  <a:pt x="173806" y="196627"/>
                </a:cubicBezTo>
                <a:cubicBezTo>
                  <a:pt x="177640" y="196627"/>
                  <a:pt x="180196" y="199180"/>
                  <a:pt x="180196" y="203011"/>
                </a:cubicBezTo>
                <a:lnTo>
                  <a:pt x="180196" y="261105"/>
                </a:lnTo>
                <a:close/>
                <a:moveTo>
                  <a:pt x="208951" y="261105"/>
                </a:moveTo>
                <a:cubicBezTo>
                  <a:pt x="208951" y="264935"/>
                  <a:pt x="206395" y="267489"/>
                  <a:pt x="202561" y="267489"/>
                </a:cubicBezTo>
                <a:cubicBezTo>
                  <a:pt x="198727" y="267489"/>
                  <a:pt x="196171" y="264935"/>
                  <a:pt x="196171" y="261105"/>
                </a:cubicBezTo>
                <a:lnTo>
                  <a:pt x="196171" y="203011"/>
                </a:lnTo>
                <a:cubicBezTo>
                  <a:pt x="196171" y="199180"/>
                  <a:pt x="198727" y="196627"/>
                  <a:pt x="202561" y="196627"/>
                </a:cubicBezTo>
                <a:cubicBezTo>
                  <a:pt x="206395" y="196627"/>
                  <a:pt x="208951" y="199180"/>
                  <a:pt x="208951" y="203011"/>
                </a:cubicBezTo>
                <a:lnTo>
                  <a:pt x="208951" y="261105"/>
                </a:lnTo>
                <a:close/>
                <a:moveTo>
                  <a:pt x="238345" y="261105"/>
                </a:moveTo>
                <a:cubicBezTo>
                  <a:pt x="238345" y="264935"/>
                  <a:pt x="235788" y="267489"/>
                  <a:pt x="231955" y="267489"/>
                </a:cubicBezTo>
                <a:cubicBezTo>
                  <a:pt x="228121" y="267489"/>
                  <a:pt x="225565" y="264935"/>
                  <a:pt x="225565" y="261105"/>
                </a:cubicBezTo>
                <a:lnTo>
                  <a:pt x="225565" y="181305"/>
                </a:lnTo>
                <a:cubicBezTo>
                  <a:pt x="225565" y="177475"/>
                  <a:pt x="228121" y="174921"/>
                  <a:pt x="231955" y="174921"/>
                </a:cubicBezTo>
                <a:cubicBezTo>
                  <a:pt x="235788" y="174921"/>
                  <a:pt x="238345" y="177475"/>
                  <a:pt x="238345" y="181305"/>
                </a:cubicBezTo>
                <a:lnTo>
                  <a:pt x="238345" y="261105"/>
                </a:lnTo>
                <a:close/>
                <a:moveTo>
                  <a:pt x="267099" y="261105"/>
                </a:moveTo>
                <a:cubicBezTo>
                  <a:pt x="267099" y="264935"/>
                  <a:pt x="264543" y="267489"/>
                  <a:pt x="260709" y="267489"/>
                </a:cubicBezTo>
                <a:cubicBezTo>
                  <a:pt x="256876" y="267489"/>
                  <a:pt x="254319" y="264935"/>
                  <a:pt x="254319" y="261105"/>
                </a:cubicBezTo>
                <a:lnTo>
                  <a:pt x="254319" y="159600"/>
                </a:lnTo>
                <a:cubicBezTo>
                  <a:pt x="254319" y="155769"/>
                  <a:pt x="256876" y="153216"/>
                  <a:pt x="260709" y="153216"/>
                </a:cubicBezTo>
                <a:cubicBezTo>
                  <a:pt x="264543" y="153216"/>
                  <a:pt x="267099" y="155769"/>
                  <a:pt x="267099" y="159600"/>
                </a:cubicBezTo>
                <a:lnTo>
                  <a:pt x="267099" y="261105"/>
                </a:lnTo>
                <a:close/>
                <a:moveTo>
                  <a:pt x="281796" y="130233"/>
                </a:moveTo>
                <a:cubicBezTo>
                  <a:pt x="281796" y="134064"/>
                  <a:pt x="279240" y="136617"/>
                  <a:pt x="275406" y="136617"/>
                </a:cubicBezTo>
                <a:cubicBezTo>
                  <a:pt x="271572" y="136617"/>
                  <a:pt x="269016" y="134064"/>
                  <a:pt x="269016" y="130233"/>
                </a:cubicBezTo>
                <a:lnTo>
                  <a:pt x="269016" y="116827"/>
                </a:lnTo>
                <a:lnTo>
                  <a:pt x="207034" y="178752"/>
                </a:lnTo>
                <a:cubicBezTo>
                  <a:pt x="205756" y="180028"/>
                  <a:pt x="204478" y="180667"/>
                  <a:pt x="202561" y="180667"/>
                </a:cubicBezTo>
                <a:lnTo>
                  <a:pt x="146329" y="180667"/>
                </a:lnTo>
                <a:lnTo>
                  <a:pt x="90098" y="222801"/>
                </a:lnTo>
                <a:cubicBezTo>
                  <a:pt x="88820" y="223439"/>
                  <a:pt x="87542" y="224078"/>
                  <a:pt x="86264" y="224078"/>
                </a:cubicBezTo>
                <a:cubicBezTo>
                  <a:pt x="84347" y="224078"/>
                  <a:pt x="82430" y="223439"/>
                  <a:pt x="81152" y="221524"/>
                </a:cubicBezTo>
                <a:cubicBezTo>
                  <a:pt x="79235" y="218971"/>
                  <a:pt x="79874" y="214502"/>
                  <a:pt x="82430" y="212587"/>
                </a:cubicBezTo>
                <a:lnTo>
                  <a:pt x="140579" y="169176"/>
                </a:lnTo>
                <a:cubicBezTo>
                  <a:pt x="141857" y="168537"/>
                  <a:pt x="143134" y="167899"/>
                  <a:pt x="144412" y="167899"/>
                </a:cubicBezTo>
                <a:lnTo>
                  <a:pt x="200005" y="167899"/>
                </a:lnTo>
                <a:lnTo>
                  <a:pt x="260071" y="107889"/>
                </a:lnTo>
                <a:lnTo>
                  <a:pt x="246651" y="107889"/>
                </a:lnTo>
                <a:cubicBezTo>
                  <a:pt x="242818" y="107889"/>
                  <a:pt x="240261" y="105336"/>
                  <a:pt x="240261" y="101505"/>
                </a:cubicBezTo>
                <a:cubicBezTo>
                  <a:pt x="240261" y="97675"/>
                  <a:pt x="242818" y="95121"/>
                  <a:pt x="246651" y="95121"/>
                </a:cubicBezTo>
                <a:lnTo>
                  <a:pt x="276045" y="95121"/>
                </a:lnTo>
                <a:cubicBezTo>
                  <a:pt x="276684" y="95121"/>
                  <a:pt x="277962" y="95121"/>
                  <a:pt x="278601" y="95760"/>
                </a:cubicBezTo>
                <a:cubicBezTo>
                  <a:pt x="279879" y="96398"/>
                  <a:pt x="281157" y="97675"/>
                  <a:pt x="281796" y="98952"/>
                </a:cubicBezTo>
                <a:cubicBezTo>
                  <a:pt x="282435" y="99590"/>
                  <a:pt x="282435" y="100867"/>
                  <a:pt x="282435" y="101505"/>
                </a:cubicBezTo>
                <a:lnTo>
                  <a:pt x="282435" y="130233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82" name="Graphic 4">
            <a:extLst>
              <a:ext uri="{FF2B5EF4-FFF2-40B4-BE49-F238E27FC236}">
                <a16:creationId xmlns:a16="http://schemas.microsoft.com/office/drawing/2014/main" id="{8559382B-247B-E725-5E33-138B8CE2F009}"/>
              </a:ext>
            </a:extLst>
          </p:cNvPr>
          <p:cNvSpPr/>
          <p:nvPr/>
        </p:nvSpPr>
        <p:spPr>
          <a:xfrm>
            <a:off x="8087902" y="1372633"/>
            <a:ext cx="601087" cy="601321"/>
          </a:xfrm>
          <a:custGeom>
            <a:avLst/>
            <a:gdLst>
              <a:gd name="connsiteX0" fmla="*/ 180835 w 362309"/>
              <a:gd name="connsiteY0" fmla="*/ 479 h 362450"/>
              <a:gd name="connsiteX1" fmla="*/ 0 w 362309"/>
              <a:gd name="connsiteY1" fmla="*/ 181784 h 362450"/>
              <a:gd name="connsiteX2" fmla="*/ 181474 w 362309"/>
              <a:gd name="connsiteY2" fmla="*/ 362451 h 362450"/>
              <a:gd name="connsiteX3" fmla="*/ 362310 w 362309"/>
              <a:gd name="connsiteY3" fmla="*/ 181145 h 362450"/>
              <a:gd name="connsiteX4" fmla="*/ 180835 w 362309"/>
              <a:gd name="connsiteY4" fmla="*/ 479 h 362450"/>
              <a:gd name="connsiteX5" fmla="*/ 180835 w 362309"/>
              <a:gd name="connsiteY5" fmla="*/ 479 h 362450"/>
              <a:gd name="connsiteX6" fmla="*/ 187225 w 362309"/>
              <a:gd name="connsiteY6" fmla="*/ 248816 h 362450"/>
              <a:gd name="connsiteX7" fmla="*/ 182752 w 362309"/>
              <a:gd name="connsiteY7" fmla="*/ 252646 h 362450"/>
              <a:gd name="connsiteX8" fmla="*/ 184030 w 362309"/>
              <a:gd name="connsiteY8" fmla="*/ 258392 h 362450"/>
              <a:gd name="connsiteX9" fmla="*/ 179557 w 362309"/>
              <a:gd name="connsiteY9" fmla="*/ 278821 h 362450"/>
              <a:gd name="connsiteX10" fmla="*/ 167416 w 362309"/>
              <a:gd name="connsiteY10" fmla="*/ 280736 h 362450"/>
              <a:gd name="connsiteX11" fmla="*/ 161027 w 362309"/>
              <a:gd name="connsiteY11" fmla="*/ 281374 h 362450"/>
              <a:gd name="connsiteX12" fmla="*/ 158471 w 362309"/>
              <a:gd name="connsiteY12" fmla="*/ 286481 h 362450"/>
              <a:gd name="connsiteX13" fmla="*/ 148247 w 362309"/>
              <a:gd name="connsiteY13" fmla="*/ 299888 h 362450"/>
              <a:gd name="connsiteX14" fmla="*/ 145052 w 362309"/>
              <a:gd name="connsiteY14" fmla="*/ 300526 h 362450"/>
              <a:gd name="connsiteX15" fmla="*/ 132272 w 362309"/>
              <a:gd name="connsiteY15" fmla="*/ 294780 h 362450"/>
              <a:gd name="connsiteX16" fmla="*/ 127160 w 362309"/>
              <a:gd name="connsiteY16" fmla="*/ 291588 h 362450"/>
              <a:gd name="connsiteX17" fmla="*/ 122048 w 362309"/>
              <a:gd name="connsiteY17" fmla="*/ 294780 h 362450"/>
              <a:gd name="connsiteX18" fmla="*/ 106073 w 362309"/>
              <a:gd name="connsiteY18" fmla="*/ 299249 h 362450"/>
              <a:gd name="connsiteX19" fmla="*/ 95849 w 362309"/>
              <a:gd name="connsiteY19" fmla="*/ 285843 h 362450"/>
              <a:gd name="connsiteX20" fmla="*/ 93293 w 362309"/>
              <a:gd name="connsiteY20" fmla="*/ 280097 h 362450"/>
              <a:gd name="connsiteX21" fmla="*/ 87542 w 362309"/>
              <a:gd name="connsiteY21" fmla="*/ 279459 h 362450"/>
              <a:gd name="connsiteX22" fmla="*/ 69650 w 362309"/>
              <a:gd name="connsiteY22" fmla="*/ 269245 h 362450"/>
              <a:gd name="connsiteX23" fmla="*/ 71567 w 362309"/>
              <a:gd name="connsiteY23" fmla="*/ 257115 h 362450"/>
              <a:gd name="connsiteX24" fmla="*/ 72845 w 362309"/>
              <a:gd name="connsiteY24" fmla="*/ 250731 h 362450"/>
              <a:gd name="connsiteX25" fmla="*/ 68372 w 362309"/>
              <a:gd name="connsiteY25" fmla="*/ 246262 h 362450"/>
              <a:gd name="connsiteX26" fmla="*/ 58788 w 362309"/>
              <a:gd name="connsiteY26" fmla="*/ 232856 h 362450"/>
              <a:gd name="connsiteX27" fmla="*/ 68372 w 362309"/>
              <a:gd name="connsiteY27" fmla="*/ 219449 h 362450"/>
              <a:gd name="connsiteX28" fmla="*/ 72845 w 362309"/>
              <a:gd name="connsiteY28" fmla="*/ 215619 h 362450"/>
              <a:gd name="connsiteX29" fmla="*/ 71567 w 362309"/>
              <a:gd name="connsiteY29" fmla="*/ 209873 h 362450"/>
              <a:gd name="connsiteX30" fmla="*/ 76040 w 362309"/>
              <a:gd name="connsiteY30" fmla="*/ 189445 h 362450"/>
              <a:gd name="connsiteX31" fmla="*/ 88181 w 362309"/>
              <a:gd name="connsiteY31" fmla="*/ 187529 h 362450"/>
              <a:gd name="connsiteX32" fmla="*/ 94571 w 362309"/>
              <a:gd name="connsiteY32" fmla="*/ 186891 h 362450"/>
              <a:gd name="connsiteX33" fmla="*/ 97127 w 362309"/>
              <a:gd name="connsiteY33" fmla="*/ 181145 h 362450"/>
              <a:gd name="connsiteX34" fmla="*/ 107351 w 362309"/>
              <a:gd name="connsiteY34" fmla="*/ 167739 h 362450"/>
              <a:gd name="connsiteX35" fmla="*/ 123326 w 362309"/>
              <a:gd name="connsiteY35" fmla="*/ 172846 h 362450"/>
              <a:gd name="connsiteX36" fmla="*/ 128438 w 362309"/>
              <a:gd name="connsiteY36" fmla="*/ 176038 h 362450"/>
              <a:gd name="connsiteX37" fmla="*/ 133550 w 362309"/>
              <a:gd name="connsiteY37" fmla="*/ 172846 h 362450"/>
              <a:gd name="connsiteX38" fmla="*/ 149525 w 362309"/>
              <a:gd name="connsiteY38" fmla="*/ 168377 h 362450"/>
              <a:gd name="connsiteX39" fmla="*/ 159110 w 362309"/>
              <a:gd name="connsiteY39" fmla="*/ 181784 h 362450"/>
              <a:gd name="connsiteX40" fmla="*/ 161666 w 362309"/>
              <a:gd name="connsiteY40" fmla="*/ 187529 h 362450"/>
              <a:gd name="connsiteX41" fmla="*/ 167416 w 362309"/>
              <a:gd name="connsiteY41" fmla="*/ 188168 h 362450"/>
              <a:gd name="connsiteX42" fmla="*/ 183391 w 362309"/>
              <a:gd name="connsiteY42" fmla="*/ 193913 h 362450"/>
              <a:gd name="connsiteX43" fmla="*/ 183391 w 362309"/>
              <a:gd name="connsiteY43" fmla="*/ 210512 h 362450"/>
              <a:gd name="connsiteX44" fmla="*/ 182113 w 362309"/>
              <a:gd name="connsiteY44" fmla="*/ 216896 h 362450"/>
              <a:gd name="connsiteX45" fmla="*/ 187225 w 362309"/>
              <a:gd name="connsiteY45" fmla="*/ 221365 h 362450"/>
              <a:gd name="connsiteX46" fmla="*/ 196810 w 362309"/>
              <a:gd name="connsiteY46" fmla="*/ 234771 h 362450"/>
              <a:gd name="connsiteX47" fmla="*/ 187225 w 362309"/>
              <a:gd name="connsiteY47" fmla="*/ 248816 h 362450"/>
              <a:gd name="connsiteX48" fmla="*/ 187225 w 362309"/>
              <a:gd name="connsiteY48" fmla="*/ 248816 h 362450"/>
              <a:gd name="connsiteX49" fmla="*/ 293298 w 362309"/>
              <a:gd name="connsiteY49" fmla="*/ 142842 h 362450"/>
              <a:gd name="connsiteX50" fmla="*/ 288825 w 362309"/>
              <a:gd name="connsiteY50" fmla="*/ 146672 h 362450"/>
              <a:gd name="connsiteX51" fmla="*/ 290103 w 362309"/>
              <a:gd name="connsiteY51" fmla="*/ 152418 h 362450"/>
              <a:gd name="connsiteX52" fmla="*/ 286269 w 362309"/>
              <a:gd name="connsiteY52" fmla="*/ 172846 h 362450"/>
              <a:gd name="connsiteX53" fmla="*/ 274128 w 362309"/>
              <a:gd name="connsiteY53" fmla="*/ 174761 h 362450"/>
              <a:gd name="connsiteX54" fmla="*/ 267739 w 362309"/>
              <a:gd name="connsiteY54" fmla="*/ 175400 h 362450"/>
              <a:gd name="connsiteX55" fmla="*/ 265182 w 362309"/>
              <a:gd name="connsiteY55" fmla="*/ 180507 h 362450"/>
              <a:gd name="connsiteX56" fmla="*/ 254959 w 362309"/>
              <a:gd name="connsiteY56" fmla="*/ 193913 h 362450"/>
              <a:gd name="connsiteX57" fmla="*/ 251764 w 362309"/>
              <a:gd name="connsiteY57" fmla="*/ 194552 h 362450"/>
              <a:gd name="connsiteX58" fmla="*/ 238984 w 362309"/>
              <a:gd name="connsiteY58" fmla="*/ 188806 h 362450"/>
              <a:gd name="connsiteX59" fmla="*/ 233872 w 362309"/>
              <a:gd name="connsiteY59" fmla="*/ 185614 h 362450"/>
              <a:gd name="connsiteX60" fmla="*/ 228760 w 362309"/>
              <a:gd name="connsiteY60" fmla="*/ 188806 h 362450"/>
              <a:gd name="connsiteX61" fmla="*/ 212785 w 362309"/>
              <a:gd name="connsiteY61" fmla="*/ 193275 h 362450"/>
              <a:gd name="connsiteX62" fmla="*/ 203200 w 362309"/>
              <a:gd name="connsiteY62" fmla="*/ 179869 h 362450"/>
              <a:gd name="connsiteX63" fmla="*/ 200644 w 362309"/>
              <a:gd name="connsiteY63" fmla="*/ 174123 h 362450"/>
              <a:gd name="connsiteX64" fmla="*/ 194893 w 362309"/>
              <a:gd name="connsiteY64" fmla="*/ 173485 h 362450"/>
              <a:gd name="connsiteX65" fmla="*/ 178918 w 362309"/>
              <a:gd name="connsiteY65" fmla="*/ 167739 h 362450"/>
              <a:gd name="connsiteX66" fmla="*/ 178918 w 362309"/>
              <a:gd name="connsiteY66" fmla="*/ 151141 h 362450"/>
              <a:gd name="connsiteX67" fmla="*/ 180196 w 362309"/>
              <a:gd name="connsiteY67" fmla="*/ 144757 h 362450"/>
              <a:gd name="connsiteX68" fmla="*/ 175723 w 362309"/>
              <a:gd name="connsiteY68" fmla="*/ 140288 h 362450"/>
              <a:gd name="connsiteX69" fmla="*/ 166138 w 362309"/>
              <a:gd name="connsiteY69" fmla="*/ 126882 h 362450"/>
              <a:gd name="connsiteX70" fmla="*/ 175723 w 362309"/>
              <a:gd name="connsiteY70" fmla="*/ 113475 h 362450"/>
              <a:gd name="connsiteX71" fmla="*/ 180196 w 362309"/>
              <a:gd name="connsiteY71" fmla="*/ 109645 h 362450"/>
              <a:gd name="connsiteX72" fmla="*/ 178918 w 362309"/>
              <a:gd name="connsiteY72" fmla="*/ 103899 h 362450"/>
              <a:gd name="connsiteX73" fmla="*/ 179557 w 362309"/>
              <a:gd name="connsiteY73" fmla="*/ 87301 h 362450"/>
              <a:gd name="connsiteX74" fmla="*/ 195532 w 362309"/>
              <a:gd name="connsiteY74" fmla="*/ 82194 h 362450"/>
              <a:gd name="connsiteX75" fmla="*/ 201922 w 362309"/>
              <a:gd name="connsiteY75" fmla="*/ 81555 h 362450"/>
              <a:gd name="connsiteX76" fmla="*/ 204478 w 362309"/>
              <a:gd name="connsiteY76" fmla="*/ 75810 h 362450"/>
              <a:gd name="connsiteX77" fmla="*/ 214702 w 362309"/>
              <a:gd name="connsiteY77" fmla="*/ 62403 h 362450"/>
              <a:gd name="connsiteX78" fmla="*/ 230677 w 362309"/>
              <a:gd name="connsiteY78" fmla="*/ 67511 h 362450"/>
              <a:gd name="connsiteX79" fmla="*/ 235789 w 362309"/>
              <a:gd name="connsiteY79" fmla="*/ 70703 h 362450"/>
              <a:gd name="connsiteX80" fmla="*/ 240901 w 362309"/>
              <a:gd name="connsiteY80" fmla="*/ 67511 h 362450"/>
              <a:gd name="connsiteX81" fmla="*/ 256876 w 362309"/>
              <a:gd name="connsiteY81" fmla="*/ 63042 h 362450"/>
              <a:gd name="connsiteX82" fmla="*/ 267100 w 362309"/>
              <a:gd name="connsiteY82" fmla="*/ 76448 h 362450"/>
              <a:gd name="connsiteX83" fmla="*/ 269655 w 362309"/>
              <a:gd name="connsiteY83" fmla="*/ 82194 h 362450"/>
              <a:gd name="connsiteX84" fmla="*/ 275407 w 362309"/>
              <a:gd name="connsiteY84" fmla="*/ 82832 h 362450"/>
              <a:gd name="connsiteX85" fmla="*/ 293298 w 362309"/>
              <a:gd name="connsiteY85" fmla="*/ 93047 h 362450"/>
              <a:gd name="connsiteX86" fmla="*/ 291381 w 362309"/>
              <a:gd name="connsiteY86" fmla="*/ 105176 h 362450"/>
              <a:gd name="connsiteX87" fmla="*/ 290103 w 362309"/>
              <a:gd name="connsiteY87" fmla="*/ 111560 h 362450"/>
              <a:gd name="connsiteX88" fmla="*/ 294576 w 362309"/>
              <a:gd name="connsiteY88" fmla="*/ 116029 h 362450"/>
              <a:gd name="connsiteX89" fmla="*/ 304161 w 362309"/>
              <a:gd name="connsiteY89" fmla="*/ 129435 h 362450"/>
              <a:gd name="connsiteX90" fmla="*/ 293298 w 362309"/>
              <a:gd name="connsiteY90" fmla="*/ 142842 h 362450"/>
              <a:gd name="connsiteX91" fmla="*/ 293298 w 362309"/>
              <a:gd name="connsiteY91" fmla="*/ 142842 h 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62309" h="362450">
                <a:moveTo>
                  <a:pt x="180835" y="479"/>
                </a:moveTo>
                <a:cubicBezTo>
                  <a:pt x="80513" y="479"/>
                  <a:pt x="0" y="81555"/>
                  <a:pt x="0" y="181784"/>
                </a:cubicBezTo>
                <a:cubicBezTo>
                  <a:pt x="0" y="282013"/>
                  <a:pt x="81152" y="362451"/>
                  <a:pt x="181474" y="362451"/>
                </a:cubicBezTo>
                <a:cubicBezTo>
                  <a:pt x="281157" y="362451"/>
                  <a:pt x="362310" y="281374"/>
                  <a:pt x="362310" y="181145"/>
                </a:cubicBezTo>
                <a:cubicBezTo>
                  <a:pt x="362310" y="80917"/>
                  <a:pt x="281157" y="-160"/>
                  <a:pt x="180835" y="479"/>
                </a:cubicBezTo>
                <a:cubicBezTo>
                  <a:pt x="180835" y="-160"/>
                  <a:pt x="180835" y="-160"/>
                  <a:pt x="180835" y="479"/>
                </a:cubicBezTo>
                <a:close/>
                <a:moveTo>
                  <a:pt x="187225" y="248816"/>
                </a:moveTo>
                <a:cubicBezTo>
                  <a:pt x="185308" y="250093"/>
                  <a:pt x="184030" y="251369"/>
                  <a:pt x="182752" y="252646"/>
                </a:cubicBezTo>
                <a:cubicBezTo>
                  <a:pt x="182752" y="254561"/>
                  <a:pt x="183391" y="256477"/>
                  <a:pt x="184030" y="258392"/>
                </a:cubicBezTo>
                <a:cubicBezTo>
                  <a:pt x="188503" y="265414"/>
                  <a:pt x="186586" y="274352"/>
                  <a:pt x="179557" y="278821"/>
                </a:cubicBezTo>
                <a:cubicBezTo>
                  <a:pt x="175723" y="281374"/>
                  <a:pt x="171250" y="282013"/>
                  <a:pt x="167416" y="280736"/>
                </a:cubicBezTo>
                <a:cubicBezTo>
                  <a:pt x="165500" y="280736"/>
                  <a:pt x="162943" y="280736"/>
                  <a:pt x="161027" y="281374"/>
                </a:cubicBezTo>
                <a:cubicBezTo>
                  <a:pt x="159748" y="283289"/>
                  <a:pt x="159110" y="284566"/>
                  <a:pt x="158471" y="286481"/>
                </a:cubicBezTo>
                <a:cubicBezTo>
                  <a:pt x="156553" y="291588"/>
                  <a:pt x="153998" y="297972"/>
                  <a:pt x="148247" y="299888"/>
                </a:cubicBezTo>
                <a:cubicBezTo>
                  <a:pt x="146969" y="300526"/>
                  <a:pt x="145691" y="300526"/>
                  <a:pt x="145052" y="300526"/>
                </a:cubicBezTo>
                <a:cubicBezTo>
                  <a:pt x="140579" y="299888"/>
                  <a:pt x="136106" y="297972"/>
                  <a:pt x="132272" y="294780"/>
                </a:cubicBezTo>
                <a:cubicBezTo>
                  <a:pt x="130994" y="293504"/>
                  <a:pt x="129077" y="292227"/>
                  <a:pt x="127160" y="291588"/>
                </a:cubicBezTo>
                <a:cubicBezTo>
                  <a:pt x="125243" y="292227"/>
                  <a:pt x="123326" y="293504"/>
                  <a:pt x="122048" y="294780"/>
                </a:cubicBezTo>
                <a:cubicBezTo>
                  <a:pt x="117575" y="298611"/>
                  <a:pt x="111824" y="300526"/>
                  <a:pt x="106073" y="299249"/>
                </a:cubicBezTo>
                <a:cubicBezTo>
                  <a:pt x="99683" y="297334"/>
                  <a:pt x="97766" y="290950"/>
                  <a:pt x="95849" y="285843"/>
                </a:cubicBezTo>
                <a:cubicBezTo>
                  <a:pt x="95210" y="283928"/>
                  <a:pt x="94571" y="282013"/>
                  <a:pt x="93293" y="280097"/>
                </a:cubicBezTo>
                <a:cubicBezTo>
                  <a:pt x="91376" y="279459"/>
                  <a:pt x="89459" y="279459"/>
                  <a:pt x="87542" y="279459"/>
                </a:cubicBezTo>
                <a:cubicBezTo>
                  <a:pt x="79874" y="281374"/>
                  <a:pt x="71567" y="276905"/>
                  <a:pt x="69650" y="269245"/>
                </a:cubicBezTo>
                <a:cubicBezTo>
                  <a:pt x="68372" y="265414"/>
                  <a:pt x="69011" y="260945"/>
                  <a:pt x="71567" y="257115"/>
                </a:cubicBezTo>
                <a:cubicBezTo>
                  <a:pt x="72206" y="255200"/>
                  <a:pt x="72845" y="252646"/>
                  <a:pt x="72845" y="250731"/>
                </a:cubicBezTo>
                <a:cubicBezTo>
                  <a:pt x="71567" y="248816"/>
                  <a:pt x="69650" y="247539"/>
                  <a:pt x="68372" y="246262"/>
                </a:cubicBezTo>
                <a:cubicBezTo>
                  <a:pt x="63899" y="243070"/>
                  <a:pt x="58788" y="238601"/>
                  <a:pt x="58788" y="232856"/>
                </a:cubicBezTo>
                <a:cubicBezTo>
                  <a:pt x="58788" y="227110"/>
                  <a:pt x="64538" y="222641"/>
                  <a:pt x="68372" y="219449"/>
                </a:cubicBezTo>
                <a:cubicBezTo>
                  <a:pt x="70289" y="218173"/>
                  <a:pt x="71567" y="216896"/>
                  <a:pt x="72845" y="215619"/>
                </a:cubicBezTo>
                <a:cubicBezTo>
                  <a:pt x="72845" y="213704"/>
                  <a:pt x="72206" y="211789"/>
                  <a:pt x="71567" y="209873"/>
                </a:cubicBezTo>
                <a:cubicBezTo>
                  <a:pt x="67094" y="202851"/>
                  <a:pt x="69011" y="193913"/>
                  <a:pt x="76040" y="189445"/>
                </a:cubicBezTo>
                <a:cubicBezTo>
                  <a:pt x="79874" y="186891"/>
                  <a:pt x="84347" y="186253"/>
                  <a:pt x="88181" y="187529"/>
                </a:cubicBezTo>
                <a:cubicBezTo>
                  <a:pt x="90098" y="187529"/>
                  <a:pt x="92654" y="187529"/>
                  <a:pt x="94571" y="186891"/>
                </a:cubicBezTo>
                <a:cubicBezTo>
                  <a:pt x="95210" y="184976"/>
                  <a:pt x="96488" y="183061"/>
                  <a:pt x="97127" y="181145"/>
                </a:cubicBezTo>
                <a:cubicBezTo>
                  <a:pt x="99044" y="176038"/>
                  <a:pt x="101600" y="169654"/>
                  <a:pt x="107351" y="167739"/>
                </a:cubicBezTo>
                <a:cubicBezTo>
                  <a:pt x="113102" y="167101"/>
                  <a:pt x="119492" y="169016"/>
                  <a:pt x="123326" y="172846"/>
                </a:cubicBezTo>
                <a:cubicBezTo>
                  <a:pt x="124604" y="174123"/>
                  <a:pt x="126521" y="175400"/>
                  <a:pt x="128438" y="176038"/>
                </a:cubicBezTo>
                <a:cubicBezTo>
                  <a:pt x="130355" y="175400"/>
                  <a:pt x="132272" y="174123"/>
                  <a:pt x="133550" y="172846"/>
                </a:cubicBezTo>
                <a:cubicBezTo>
                  <a:pt x="138023" y="169016"/>
                  <a:pt x="143774" y="167101"/>
                  <a:pt x="149525" y="168377"/>
                </a:cubicBezTo>
                <a:cubicBezTo>
                  <a:pt x="155915" y="170293"/>
                  <a:pt x="157832" y="176677"/>
                  <a:pt x="159110" y="181784"/>
                </a:cubicBezTo>
                <a:cubicBezTo>
                  <a:pt x="159748" y="183699"/>
                  <a:pt x="160387" y="185614"/>
                  <a:pt x="161666" y="187529"/>
                </a:cubicBezTo>
                <a:cubicBezTo>
                  <a:pt x="163582" y="188168"/>
                  <a:pt x="165500" y="188168"/>
                  <a:pt x="167416" y="188168"/>
                </a:cubicBezTo>
                <a:cubicBezTo>
                  <a:pt x="173167" y="187529"/>
                  <a:pt x="178918" y="189445"/>
                  <a:pt x="183391" y="193913"/>
                </a:cubicBezTo>
                <a:cubicBezTo>
                  <a:pt x="185947" y="199021"/>
                  <a:pt x="185947" y="205405"/>
                  <a:pt x="183391" y="210512"/>
                </a:cubicBezTo>
                <a:cubicBezTo>
                  <a:pt x="182752" y="212427"/>
                  <a:pt x="182113" y="214981"/>
                  <a:pt x="182113" y="216896"/>
                </a:cubicBezTo>
                <a:cubicBezTo>
                  <a:pt x="183391" y="218811"/>
                  <a:pt x="185308" y="220088"/>
                  <a:pt x="187225" y="221365"/>
                </a:cubicBezTo>
                <a:cubicBezTo>
                  <a:pt x="191059" y="224557"/>
                  <a:pt x="196810" y="229025"/>
                  <a:pt x="196810" y="234771"/>
                </a:cubicBezTo>
                <a:cubicBezTo>
                  <a:pt x="196810" y="241155"/>
                  <a:pt x="191698" y="245624"/>
                  <a:pt x="187225" y="248816"/>
                </a:cubicBezTo>
                <a:lnTo>
                  <a:pt x="187225" y="248816"/>
                </a:lnTo>
                <a:close/>
                <a:moveTo>
                  <a:pt x="293298" y="142842"/>
                </a:moveTo>
                <a:cubicBezTo>
                  <a:pt x="291381" y="144118"/>
                  <a:pt x="290103" y="145395"/>
                  <a:pt x="288825" y="146672"/>
                </a:cubicBezTo>
                <a:cubicBezTo>
                  <a:pt x="288825" y="148587"/>
                  <a:pt x="289464" y="150502"/>
                  <a:pt x="290103" y="152418"/>
                </a:cubicBezTo>
                <a:cubicBezTo>
                  <a:pt x="294576" y="159440"/>
                  <a:pt x="292659" y="168377"/>
                  <a:pt x="286269" y="172846"/>
                </a:cubicBezTo>
                <a:cubicBezTo>
                  <a:pt x="282435" y="175400"/>
                  <a:pt x="277962" y="176038"/>
                  <a:pt x="274128" y="174761"/>
                </a:cubicBezTo>
                <a:cubicBezTo>
                  <a:pt x="272211" y="174761"/>
                  <a:pt x="269655" y="174761"/>
                  <a:pt x="267739" y="175400"/>
                </a:cubicBezTo>
                <a:cubicBezTo>
                  <a:pt x="267100" y="177315"/>
                  <a:pt x="265821" y="178592"/>
                  <a:pt x="265182" y="180507"/>
                </a:cubicBezTo>
                <a:cubicBezTo>
                  <a:pt x="263266" y="185614"/>
                  <a:pt x="260710" y="191998"/>
                  <a:pt x="254959" y="193913"/>
                </a:cubicBezTo>
                <a:cubicBezTo>
                  <a:pt x="253681" y="194552"/>
                  <a:pt x="253042" y="194552"/>
                  <a:pt x="251764" y="194552"/>
                </a:cubicBezTo>
                <a:cubicBezTo>
                  <a:pt x="247291" y="193913"/>
                  <a:pt x="242818" y="191998"/>
                  <a:pt x="238984" y="188806"/>
                </a:cubicBezTo>
                <a:cubicBezTo>
                  <a:pt x="237706" y="187529"/>
                  <a:pt x="235789" y="186253"/>
                  <a:pt x="233872" y="185614"/>
                </a:cubicBezTo>
                <a:cubicBezTo>
                  <a:pt x="231955" y="186253"/>
                  <a:pt x="230038" y="187529"/>
                  <a:pt x="228760" y="188806"/>
                </a:cubicBezTo>
                <a:cubicBezTo>
                  <a:pt x="224287" y="192637"/>
                  <a:pt x="218536" y="194552"/>
                  <a:pt x="212785" y="193275"/>
                </a:cubicBezTo>
                <a:cubicBezTo>
                  <a:pt x="207034" y="191360"/>
                  <a:pt x="204478" y="184976"/>
                  <a:pt x="203200" y="179869"/>
                </a:cubicBezTo>
                <a:cubicBezTo>
                  <a:pt x="202561" y="177953"/>
                  <a:pt x="201922" y="176038"/>
                  <a:pt x="200644" y="174123"/>
                </a:cubicBezTo>
                <a:cubicBezTo>
                  <a:pt x="198727" y="173485"/>
                  <a:pt x="196810" y="173485"/>
                  <a:pt x="194893" y="173485"/>
                </a:cubicBezTo>
                <a:cubicBezTo>
                  <a:pt x="189142" y="174123"/>
                  <a:pt x="183391" y="172208"/>
                  <a:pt x="178918" y="167739"/>
                </a:cubicBezTo>
                <a:cubicBezTo>
                  <a:pt x="176362" y="162632"/>
                  <a:pt x="176362" y="156248"/>
                  <a:pt x="178918" y="151141"/>
                </a:cubicBezTo>
                <a:cubicBezTo>
                  <a:pt x="179557" y="149226"/>
                  <a:pt x="180196" y="146672"/>
                  <a:pt x="180196" y="144757"/>
                </a:cubicBezTo>
                <a:cubicBezTo>
                  <a:pt x="178918" y="142842"/>
                  <a:pt x="177001" y="141565"/>
                  <a:pt x="175723" y="140288"/>
                </a:cubicBezTo>
                <a:cubicBezTo>
                  <a:pt x="171889" y="137096"/>
                  <a:pt x="166138" y="132627"/>
                  <a:pt x="166138" y="126882"/>
                </a:cubicBezTo>
                <a:cubicBezTo>
                  <a:pt x="166777" y="121136"/>
                  <a:pt x="170611" y="116029"/>
                  <a:pt x="175723" y="113475"/>
                </a:cubicBezTo>
                <a:cubicBezTo>
                  <a:pt x="177640" y="112199"/>
                  <a:pt x="178918" y="110922"/>
                  <a:pt x="180196" y="109645"/>
                </a:cubicBezTo>
                <a:cubicBezTo>
                  <a:pt x="180196" y="107730"/>
                  <a:pt x="179557" y="105815"/>
                  <a:pt x="178918" y="103899"/>
                </a:cubicBezTo>
                <a:cubicBezTo>
                  <a:pt x="176362" y="98792"/>
                  <a:pt x="176362" y="92408"/>
                  <a:pt x="179557" y="87301"/>
                </a:cubicBezTo>
                <a:cubicBezTo>
                  <a:pt x="183391" y="82832"/>
                  <a:pt x="189781" y="80917"/>
                  <a:pt x="195532" y="82194"/>
                </a:cubicBezTo>
                <a:cubicBezTo>
                  <a:pt x="197449" y="82194"/>
                  <a:pt x="200005" y="82194"/>
                  <a:pt x="201922" y="81555"/>
                </a:cubicBezTo>
                <a:cubicBezTo>
                  <a:pt x="202561" y="79640"/>
                  <a:pt x="203839" y="77725"/>
                  <a:pt x="204478" y="75810"/>
                </a:cubicBezTo>
                <a:cubicBezTo>
                  <a:pt x="206395" y="70703"/>
                  <a:pt x="208951" y="64319"/>
                  <a:pt x="214702" y="62403"/>
                </a:cubicBezTo>
                <a:cubicBezTo>
                  <a:pt x="220453" y="61765"/>
                  <a:pt x="226843" y="63680"/>
                  <a:pt x="230677" y="67511"/>
                </a:cubicBezTo>
                <a:cubicBezTo>
                  <a:pt x="232594" y="68787"/>
                  <a:pt x="233872" y="70064"/>
                  <a:pt x="235789" y="70703"/>
                </a:cubicBezTo>
                <a:cubicBezTo>
                  <a:pt x="237706" y="70064"/>
                  <a:pt x="239623" y="68787"/>
                  <a:pt x="240901" y="67511"/>
                </a:cubicBezTo>
                <a:cubicBezTo>
                  <a:pt x="245374" y="63680"/>
                  <a:pt x="251125" y="61765"/>
                  <a:pt x="256876" y="63042"/>
                </a:cubicBezTo>
                <a:cubicBezTo>
                  <a:pt x="263266" y="64957"/>
                  <a:pt x="265182" y="71341"/>
                  <a:pt x="267100" y="76448"/>
                </a:cubicBezTo>
                <a:cubicBezTo>
                  <a:pt x="267739" y="78363"/>
                  <a:pt x="268377" y="80279"/>
                  <a:pt x="269655" y="82194"/>
                </a:cubicBezTo>
                <a:cubicBezTo>
                  <a:pt x="271572" y="82832"/>
                  <a:pt x="273489" y="82832"/>
                  <a:pt x="275407" y="82832"/>
                </a:cubicBezTo>
                <a:cubicBezTo>
                  <a:pt x="283074" y="80917"/>
                  <a:pt x="291381" y="85386"/>
                  <a:pt x="293298" y="93047"/>
                </a:cubicBezTo>
                <a:cubicBezTo>
                  <a:pt x="294576" y="96877"/>
                  <a:pt x="293937" y="101346"/>
                  <a:pt x="291381" y="105176"/>
                </a:cubicBezTo>
                <a:cubicBezTo>
                  <a:pt x="290742" y="107091"/>
                  <a:pt x="290103" y="109645"/>
                  <a:pt x="290103" y="111560"/>
                </a:cubicBezTo>
                <a:cubicBezTo>
                  <a:pt x="291381" y="113475"/>
                  <a:pt x="293298" y="114752"/>
                  <a:pt x="294576" y="116029"/>
                </a:cubicBezTo>
                <a:cubicBezTo>
                  <a:pt x="299049" y="119221"/>
                  <a:pt x="304161" y="123051"/>
                  <a:pt x="304161" y="129435"/>
                </a:cubicBezTo>
                <a:cubicBezTo>
                  <a:pt x="304161" y="135819"/>
                  <a:pt x="297771" y="139650"/>
                  <a:pt x="293298" y="142842"/>
                </a:cubicBezTo>
                <a:lnTo>
                  <a:pt x="293298" y="142842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83" name="Graphic 4">
            <a:extLst>
              <a:ext uri="{FF2B5EF4-FFF2-40B4-BE49-F238E27FC236}">
                <a16:creationId xmlns:a16="http://schemas.microsoft.com/office/drawing/2014/main" id="{7CAAF938-C777-BDB8-908E-B58438F3C649}"/>
              </a:ext>
            </a:extLst>
          </p:cNvPr>
          <p:cNvSpPr/>
          <p:nvPr/>
        </p:nvSpPr>
        <p:spPr>
          <a:xfrm>
            <a:off x="8454286" y="1565130"/>
            <a:ext cx="42918" cy="42526"/>
          </a:xfrm>
          <a:custGeom>
            <a:avLst/>
            <a:gdLst>
              <a:gd name="connsiteX0" fmla="*/ 18782 w 25869"/>
              <a:gd name="connsiteY0" fmla="*/ 1277 h 25633"/>
              <a:gd name="connsiteX1" fmla="*/ 13032 w 25869"/>
              <a:gd name="connsiteY1" fmla="*/ 0 h 25633"/>
              <a:gd name="connsiteX2" fmla="*/ 9198 w 25869"/>
              <a:gd name="connsiteY2" fmla="*/ 638 h 25633"/>
              <a:gd name="connsiteX3" fmla="*/ 1530 w 25869"/>
              <a:gd name="connsiteY3" fmla="*/ 7022 h 25633"/>
              <a:gd name="connsiteX4" fmla="*/ 891 w 25869"/>
              <a:gd name="connsiteY4" fmla="*/ 16598 h 25633"/>
              <a:gd name="connsiteX5" fmla="*/ 7281 w 25869"/>
              <a:gd name="connsiteY5" fmla="*/ 24259 h 25633"/>
              <a:gd name="connsiteX6" fmla="*/ 24534 w 25869"/>
              <a:gd name="connsiteY6" fmla="*/ 18514 h 25633"/>
              <a:gd name="connsiteX7" fmla="*/ 25172 w 25869"/>
              <a:gd name="connsiteY7" fmla="*/ 9576 h 25633"/>
              <a:gd name="connsiteX8" fmla="*/ 18782 w 25869"/>
              <a:gd name="connsiteY8" fmla="*/ 1277 h 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69" h="25633">
                <a:moveTo>
                  <a:pt x="18782" y="1277"/>
                </a:moveTo>
                <a:cubicBezTo>
                  <a:pt x="16866" y="638"/>
                  <a:pt x="14949" y="0"/>
                  <a:pt x="13032" y="0"/>
                </a:cubicBezTo>
                <a:cubicBezTo>
                  <a:pt x="11754" y="0"/>
                  <a:pt x="10476" y="0"/>
                  <a:pt x="9198" y="638"/>
                </a:cubicBezTo>
                <a:cubicBezTo>
                  <a:pt x="6003" y="1915"/>
                  <a:pt x="3447" y="3830"/>
                  <a:pt x="1530" y="7022"/>
                </a:cubicBezTo>
                <a:cubicBezTo>
                  <a:pt x="-387" y="10214"/>
                  <a:pt x="-387" y="13406"/>
                  <a:pt x="891" y="16598"/>
                </a:cubicBezTo>
                <a:cubicBezTo>
                  <a:pt x="2169" y="19790"/>
                  <a:pt x="4086" y="22344"/>
                  <a:pt x="7281" y="24259"/>
                </a:cubicBezTo>
                <a:cubicBezTo>
                  <a:pt x="13671" y="27451"/>
                  <a:pt x="21339" y="24898"/>
                  <a:pt x="24534" y="18514"/>
                </a:cubicBezTo>
                <a:cubicBezTo>
                  <a:pt x="25811" y="15960"/>
                  <a:pt x="26450" y="12130"/>
                  <a:pt x="25172" y="9576"/>
                </a:cubicBezTo>
                <a:cubicBezTo>
                  <a:pt x="24534" y="5107"/>
                  <a:pt x="21977" y="2554"/>
                  <a:pt x="18782" y="1277"/>
                </a:cubicBez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84" name="Graphic 4">
            <a:extLst>
              <a:ext uri="{FF2B5EF4-FFF2-40B4-BE49-F238E27FC236}">
                <a16:creationId xmlns:a16="http://schemas.microsoft.com/office/drawing/2014/main" id="{C400A4D3-582B-541E-966D-4D5831FC6913}"/>
              </a:ext>
            </a:extLst>
          </p:cNvPr>
          <p:cNvSpPr/>
          <p:nvPr/>
        </p:nvSpPr>
        <p:spPr>
          <a:xfrm>
            <a:off x="8278875" y="1739888"/>
            <a:ext cx="42102" cy="42213"/>
          </a:xfrm>
          <a:custGeom>
            <a:avLst/>
            <a:gdLst>
              <a:gd name="connsiteX0" fmla="*/ 12689 w 25377"/>
              <a:gd name="connsiteY0" fmla="*/ 0 h 25444"/>
              <a:gd name="connsiteX1" fmla="*/ 8855 w 25377"/>
              <a:gd name="connsiteY1" fmla="*/ 638 h 25444"/>
              <a:gd name="connsiteX2" fmla="*/ 548 w 25377"/>
              <a:gd name="connsiteY2" fmla="*/ 16598 h 25444"/>
              <a:gd name="connsiteX3" fmla="*/ 16523 w 25377"/>
              <a:gd name="connsiteY3" fmla="*/ 24898 h 25444"/>
              <a:gd name="connsiteX4" fmla="*/ 24830 w 25377"/>
              <a:gd name="connsiteY4" fmla="*/ 8938 h 25444"/>
              <a:gd name="connsiteX5" fmla="*/ 12689 w 25377"/>
              <a:gd name="connsiteY5" fmla="*/ 0 h 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7" h="25444">
                <a:moveTo>
                  <a:pt x="12689" y="0"/>
                </a:moveTo>
                <a:cubicBezTo>
                  <a:pt x="11411" y="0"/>
                  <a:pt x="10133" y="0"/>
                  <a:pt x="8855" y="638"/>
                </a:cubicBezTo>
                <a:cubicBezTo>
                  <a:pt x="1826" y="2554"/>
                  <a:pt x="-1369" y="9576"/>
                  <a:pt x="548" y="16598"/>
                </a:cubicBezTo>
                <a:cubicBezTo>
                  <a:pt x="2465" y="23621"/>
                  <a:pt x="9494" y="26813"/>
                  <a:pt x="16523" y="24898"/>
                </a:cubicBezTo>
                <a:cubicBezTo>
                  <a:pt x="23552" y="22982"/>
                  <a:pt x="26747" y="15960"/>
                  <a:pt x="24830" y="8938"/>
                </a:cubicBezTo>
                <a:cubicBezTo>
                  <a:pt x="23552" y="3830"/>
                  <a:pt x="18440" y="0"/>
                  <a:pt x="12689" y="0"/>
                </a:cubicBez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85" name="Graphic 4">
            <a:extLst>
              <a:ext uri="{FF2B5EF4-FFF2-40B4-BE49-F238E27FC236}">
                <a16:creationId xmlns:a16="http://schemas.microsoft.com/office/drawing/2014/main" id="{2F78CB36-62C3-D97D-60F2-F1A16C4A223F}"/>
              </a:ext>
            </a:extLst>
          </p:cNvPr>
          <p:cNvSpPr/>
          <p:nvPr/>
        </p:nvSpPr>
        <p:spPr>
          <a:xfrm>
            <a:off x="8381555" y="1495228"/>
            <a:ext cx="185519" cy="177933"/>
          </a:xfrm>
          <a:custGeom>
            <a:avLst/>
            <a:gdLst>
              <a:gd name="connsiteX0" fmla="*/ 99683 w 111823"/>
              <a:gd name="connsiteY0" fmla="*/ 40857 h 107250"/>
              <a:gd name="connsiteX1" fmla="*/ 100961 w 111823"/>
              <a:gd name="connsiteY1" fmla="*/ 26813 h 107250"/>
              <a:gd name="connsiteX2" fmla="*/ 102239 w 111823"/>
              <a:gd name="connsiteY2" fmla="*/ 21706 h 107250"/>
              <a:gd name="connsiteX3" fmla="*/ 96488 w 111823"/>
              <a:gd name="connsiteY3" fmla="*/ 21706 h 107250"/>
              <a:gd name="connsiteX4" fmla="*/ 76040 w 111823"/>
              <a:gd name="connsiteY4" fmla="*/ 7661 h 107250"/>
              <a:gd name="connsiteX5" fmla="*/ 76040 w 111823"/>
              <a:gd name="connsiteY5" fmla="*/ 6384 h 107250"/>
              <a:gd name="connsiteX6" fmla="*/ 74123 w 111823"/>
              <a:gd name="connsiteY6" fmla="*/ 1277 h 107250"/>
              <a:gd name="connsiteX7" fmla="*/ 69650 w 111823"/>
              <a:gd name="connsiteY7" fmla="*/ 3830 h 107250"/>
              <a:gd name="connsiteX8" fmla="*/ 56870 w 111823"/>
              <a:gd name="connsiteY8" fmla="*/ 8938 h 107250"/>
              <a:gd name="connsiteX9" fmla="*/ 44730 w 111823"/>
              <a:gd name="connsiteY9" fmla="*/ 3192 h 107250"/>
              <a:gd name="connsiteX10" fmla="*/ 39618 w 111823"/>
              <a:gd name="connsiteY10" fmla="*/ 0 h 107250"/>
              <a:gd name="connsiteX11" fmla="*/ 37062 w 111823"/>
              <a:gd name="connsiteY11" fmla="*/ 5107 h 107250"/>
              <a:gd name="connsiteX12" fmla="*/ 30033 w 111823"/>
              <a:gd name="connsiteY12" fmla="*/ 16598 h 107250"/>
              <a:gd name="connsiteX13" fmla="*/ 16614 w 111823"/>
              <a:gd name="connsiteY13" fmla="*/ 19152 h 107250"/>
              <a:gd name="connsiteX14" fmla="*/ 10863 w 111823"/>
              <a:gd name="connsiteY14" fmla="*/ 19152 h 107250"/>
              <a:gd name="connsiteX15" fmla="*/ 12141 w 111823"/>
              <a:gd name="connsiteY15" fmla="*/ 24897 h 107250"/>
              <a:gd name="connsiteX16" fmla="*/ 13419 w 111823"/>
              <a:gd name="connsiteY16" fmla="*/ 38304 h 107250"/>
              <a:gd name="connsiteX17" fmla="*/ 4473 w 111823"/>
              <a:gd name="connsiteY17" fmla="*/ 48518 h 107250"/>
              <a:gd name="connsiteX18" fmla="*/ 0 w 111823"/>
              <a:gd name="connsiteY18" fmla="*/ 52349 h 107250"/>
              <a:gd name="connsiteX19" fmla="*/ 3834 w 111823"/>
              <a:gd name="connsiteY19" fmla="*/ 56179 h 107250"/>
              <a:gd name="connsiteX20" fmla="*/ 12141 w 111823"/>
              <a:gd name="connsiteY20" fmla="*/ 79800 h 107250"/>
              <a:gd name="connsiteX21" fmla="*/ 11502 w 111823"/>
              <a:gd name="connsiteY21" fmla="*/ 80438 h 107250"/>
              <a:gd name="connsiteX22" fmla="*/ 10224 w 111823"/>
              <a:gd name="connsiteY22" fmla="*/ 86184 h 107250"/>
              <a:gd name="connsiteX23" fmla="*/ 15975 w 111823"/>
              <a:gd name="connsiteY23" fmla="*/ 86184 h 107250"/>
              <a:gd name="connsiteX24" fmla="*/ 35784 w 111823"/>
              <a:gd name="connsiteY24" fmla="*/ 100229 h 107250"/>
              <a:gd name="connsiteX25" fmla="*/ 35784 w 111823"/>
              <a:gd name="connsiteY25" fmla="*/ 100867 h 107250"/>
              <a:gd name="connsiteX26" fmla="*/ 37701 w 111823"/>
              <a:gd name="connsiteY26" fmla="*/ 105974 h 107250"/>
              <a:gd name="connsiteX27" fmla="*/ 42174 w 111823"/>
              <a:gd name="connsiteY27" fmla="*/ 103420 h 107250"/>
              <a:gd name="connsiteX28" fmla="*/ 54954 w 111823"/>
              <a:gd name="connsiteY28" fmla="*/ 98313 h 107250"/>
              <a:gd name="connsiteX29" fmla="*/ 54954 w 111823"/>
              <a:gd name="connsiteY29" fmla="*/ 98313 h 107250"/>
              <a:gd name="connsiteX30" fmla="*/ 67094 w 111823"/>
              <a:gd name="connsiteY30" fmla="*/ 104059 h 107250"/>
              <a:gd name="connsiteX31" fmla="*/ 72206 w 111823"/>
              <a:gd name="connsiteY31" fmla="*/ 107251 h 107250"/>
              <a:gd name="connsiteX32" fmla="*/ 74762 w 111823"/>
              <a:gd name="connsiteY32" fmla="*/ 102144 h 107250"/>
              <a:gd name="connsiteX33" fmla="*/ 81791 w 111823"/>
              <a:gd name="connsiteY33" fmla="*/ 90653 h 107250"/>
              <a:gd name="connsiteX34" fmla="*/ 95210 w 111823"/>
              <a:gd name="connsiteY34" fmla="*/ 88099 h 107250"/>
              <a:gd name="connsiteX35" fmla="*/ 100961 w 111823"/>
              <a:gd name="connsiteY35" fmla="*/ 87461 h 107250"/>
              <a:gd name="connsiteX36" fmla="*/ 99683 w 111823"/>
              <a:gd name="connsiteY36" fmla="*/ 81715 h 107250"/>
              <a:gd name="connsiteX37" fmla="*/ 98405 w 111823"/>
              <a:gd name="connsiteY37" fmla="*/ 68309 h 107250"/>
              <a:gd name="connsiteX38" fmla="*/ 107351 w 111823"/>
              <a:gd name="connsiteY38" fmla="*/ 58094 h 107250"/>
              <a:gd name="connsiteX39" fmla="*/ 111824 w 111823"/>
              <a:gd name="connsiteY39" fmla="*/ 54264 h 107250"/>
              <a:gd name="connsiteX40" fmla="*/ 107990 w 111823"/>
              <a:gd name="connsiteY40" fmla="*/ 50433 h 107250"/>
              <a:gd name="connsiteX41" fmla="*/ 99683 w 111823"/>
              <a:gd name="connsiteY41" fmla="*/ 40857 h 107250"/>
              <a:gd name="connsiteX42" fmla="*/ 79235 w 111823"/>
              <a:gd name="connsiteY42" fmla="*/ 65755 h 107250"/>
              <a:gd name="connsiteX43" fmla="*/ 56870 w 111823"/>
              <a:gd name="connsiteY43" fmla="*/ 79161 h 107250"/>
              <a:gd name="connsiteX44" fmla="*/ 44730 w 111823"/>
              <a:gd name="connsiteY44" fmla="*/ 75969 h 107250"/>
              <a:gd name="connsiteX45" fmla="*/ 34506 w 111823"/>
              <a:gd name="connsiteY45" fmla="*/ 41496 h 107250"/>
              <a:gd name="connsiteX46" fmla="*/ 49203 w 111823"/>
              <a:gd name="connsiteY46" fmla="*/ 29366 h 107250"/>
              <a:gd name="connsiteX47" fmla="*/ 68372 w 111823"/>
              <a:gd name="connsiteY47" fmla="*/ 31281 h 107250"/>
              <a:gd name="connsiteX48" fmla="*/ 79235 w 111823"/>
              <a:gd name="connsiteY48" fmla="*/ 65755 h 107250"/>
              <a:gd name="connsiteX49" fmla="*/ 79235 w 111823"/>
              <a:gd name="connsiteY49" fmla="*/ 65755 h 10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823" h="107250">
                <a:moveTo>
                  <a:pt x="99683" y="40857"/>
                </a:moveTo>
                <a:cubicBezTo>
                  <a:pt x="99044" y="36389"/>
                  <a:pt x="99044" y="31281"/>
                  <a:pt x="100961" y="26813"/>
                </a:cubicBezTo>
                <a:cubicBezTo>
                  <a:pt x="101600" y="24897"/>
                  <a:pt x="102239" y="22982"/>
                  <a:pt x="102239" y="21706"/>
                </a:cubicBezTo>
                <a:cubicBezTo>
                  <a:pt x="100961" y="21706"/>
                  <a:pt x="98405" y="21706"/>
                  <a:pt x="96488" y="21706"/>
                </a:cubicBezTo>
                <a:cubicBezTo>
                  <a:pt x="86903" y="23621"/>
                  <a:pt x="77957" y="17237"/>
                  <a:pt x="76040" y="7661"/>
                </a:cubicBezTo>
                <a:cubicBezTo>
                  <a:pt x="76040" y="7022"/>
                  <a:pt x="76040" y="7022"/>
                  <a:pt x="76040" y="6384"/>
                </a:cubicBezTo>
                <a:cubicBezTo>
                  <a:pt x="75401" y="4469"/>
                  <a:pt x="74762" y="3192"/>
                  <a:pt x="74123" y="1277"/>
                </a:cubicBezTo>
                <a:cubicBezTo>
                  <a:pt x="72206" y="1915"/>
                  <a:pt x="70928" y="3192"/>
                  <a:pt x="69650" y="3830"/>
                </a:cubicBezTo>
                <a:cubicBezTo>
                  <a:pt x="65816" y="6384"/>
                  <a:pt x="61343" y="8299"/>
                  <a:pt x="56870" y="8938"/>
                </a:cubicBezTo>
                <a:cubicBezTo>
                  <a:pt x="52398" y="8299"/>
                  <a:pt x="47925" y="6384"/>
                  <a:pt x="44730" y="3192"/>
                </a:cubicBezTo>
                <a:cubicBezTo>
                  <a:pt x="43451" y="1915"/>
                  <a:pt x="41535" y="638"/>
                  <a:pt x="39618" y="0"/>
                </a:cubicBezTo>
                <a:cubicBezTo>
                  <a:pt x="38979" y="1915"/>
                  <a:pt x="37701" y="3830"/>
                  <a:pt x="37062" y="5107"/>
                </a:cubicBezTo>
                <a:cubicBezTo>
                  <a:pt x="35784" y="9576"/>
                  <a:pt x="33867" y="13406"/>
                  <a:pt x="30033" y="16598"/>
                </a:cubicBezTo>
                <a:cubicBezTo>
                  <a:pt x="26199" y="19152"/>
                  <a:pt x="21087" y="19790"/>
                  <a:pt x="16614" y="19152"/>
                </a:cubicBezTo>
                <a:cubicBezTo>
                  <a:pt x="14697" y="19152"/>
                  <a:pt x="12780" y="19152"/>
                  <a:pt x="10863" y="19152"/>
                </a:cubicBezTo>
                <a:cubicBezTo>
                  <a:pt x="10863" y="21067"/>
                  <a:pt x="11502" y="22982"/>
                  <a:pt x="12141" y="24897"/>
                </a:cubicBezTo>
                <a:cubicBezTo>
                  <a:pt x="14058" y="29366"/>
                  <a:pt x="14058" y="33835"/>
                  <a:pt x="13419" y="38304"/>
                </a:cubicBezTo>
                <a:cubicBezTo>
                  <a:pt x="11502" y="42773"/>
                  <a:pt x="8307" y="45965"/>
                  <a:pt x="4473" y="48518"/>
                </a:cubicBezTo>
                <a:cubicBezTo>
                  <a:pt x="3195" y="49795"/>
                  <a:pt x="1278" y="51072"/>
                  <a:pt x="0" y="52349"/>
                </a:cubicBezTo>
                <a:cubicBezTo>
                  <a:pt x="1278" y="53625"/>
                  <a:pt x="2556" y="54902"/>
                  <a:pt x="3834" y="56179"/>
                </a:cubicBezTo>
                <a:cubicBezTo>
                  <a:pt x="12780" y="60648"/>
                  <a:pt x="15975" y="70862"/>
                  <a:pt x="12141" y="79800"/>
                </a:cubicBezTo>
                <a:cubicBezTo>
                  <a:pt x="12141" y="79800"/>
                  <a:pt x="12141" y="80438"/>
                  <a:pt x="11502" y="80438"/>
                </a:cubicBezTo>
                <a:cubicBezTo>
                  <a:pt x="10863" y="82353"/>
                  <a:pt x="10224" y="84269"/>
                  <a:pt x="10224" y="86184"/>
                </a:cubicBezTo>
                <a:lnTo>
                  <a:pt x="15975" y="86184"/>
                </a:lnTo>
                <a:cubicBezTo>
                  <a:pt x="25560" y="84269"/>
                  <a:pt x="34506" y="90653"/>
                  <a:pt x="35784" y="100229"/>
                </a:cubicBezTo>
                <a:cubicBezTo>
                  <a:pt x="35784" y="100229"/>
                  <a:pt x="35784" y="100867"/>
                  <a:pt x="35784" y="100867"/>
                </a:cubicBezTo>
                <a:cubicBezTo>
                  <a:pt x="36423" y="102782"/>
                  <a:pt x="37062" y="104059"/>
                  <a:pt x="37701" y="105974"/>
                </a:cubicBezTo>
                <a:cubicBezTo>
                  <a:pt x="39618" y="105336"/>
                  <a:pt x="40896" y="104059"/>
                  <a:pt x="42174" y="103420"/>
                </a:cubicBezTo>
                <a:cubicBezTo>
                  <a:pt x="46008" y="100229"/>
                  <a:pt x="50480" y="98313"/>
                  <a:pt x="54954" y="98313"/>
                </a:cubicBezTo>
                <a:lnTo>
                  <a:pt x="54954" y="98313"/>
                </a:lnTo>
                <a:cubicBezTo>
                  <a:pt x="59426" y="98952"/>
                  <a:pt x="63899" y="100867"/>
                  <a:pt x="67094" y="104059"/>
                </a:cubicBezTo>
                <a:cubicBezTo>
                  <a:pt x="68372" y="105336"/>
                  <a:pt x="70289" y="105974"/>
                  <a:pt x="72206" y="107251"/>
                </a:cubicBezTo>
                <a:cubicBezTo>
                  <a:pt x="72845" y="105336"/>
                  <a:pt x="74123" y="104059"/>
                  <a:pt x="74762" y="102144"/>
                </a:cubicBezTo>
                <a:cubicBezTo>
                  <a:pt x="76040" y="97675"/>
                  <a:pt x="78596" y="93845"/>
                  <a:pt x="81791" y="90653"/>
                </a:cubicBezTo>
                <a:cubicBezTo>
                  <a:pt x="85625" y="88099"/>
                  <a:pt x="90737" y="87461"/>
                  <a:pt x="95210" y="88099"/>
                </a:cubicBezTo>
                <a:cubicBezTo>
                  <a:pt x="97127" y="88099"/>
                  <a:pt x="99044" y="88099"/>
                  <a:pt x="100961" y="87461"/>
                </a:cubicBezTo>
                <a:cubicBezTo>
                  <a:pt x="100961" y="85545"/>
                  <a:pt x="100322" y="83630"/>
                  <a:pt x="99683" y="81715"/>
                </a:cubicBezTo>
                <a:cubicBezTo>
                  <a:pt x="97766" y="77246"/>
                  <a:pt x="97766" y="72777"/>
                  <a:pt x="98405" y="68309"/>
                </a:cubicBezTo>
                <a:cubicBezTo>
                  <a:pt x="100322" y="63840"/>
                  <a:pt x="103517" y="60648"/>
                  <a:pt x="107351" y="58094"/>
                </a:cubicBezTo>
                <a:cubicBezTo>
                  <a:pt x="108629" y="56817"/>
                  <a:pt x="110546" y="56179"/>
                  <a:pt x="111824" y="54264"/>
                </a:cubicBezTo>
                <a:cubicBezTo>
                  <a:pt x="110546" y="52987"/>
                  <a:pt x="109268" y="51710"/>
                  <a:pt x="107990" y="50433"/>
                </a:cubicBezTo>
                <a:cubicBezTo>
                  <a:pt x="104795" y="48518"/>
                  <a:pt x="101600" y="45326"/>
                  <a:pt x="99683" y="40857"/>
                </a:cubicBezTo>
                <a:close/>
                <a:moveTo>
                  <a:pt x="79235" y="65755"/>
                </a:moveTo>
                <a:cubicBezTo>
                  <a:pt x="74762" y="74054"/>
                  <a:pt x="66455" y="79161"/>
                  <a:pt x="56870" y="79161"/>
                </a:cubicBezTo>
                <a:cubicBezTo>
                  <a:pt x="53036" y="79161"/>
                  <a:pt x="48564" y="77885"/>
                  <a:pt x="44730" y="75969"/>
                </a:cubicBezTo>
                <a:cubicBezTo>
                  <a:pt x="32589" y="68947"/>
                  <a:pt x="27477" y="53625"/>
                  <a:pt x="34506" y="41496"/>
                </a:cubicBezTo>
                <a:cubicBezTo>
                  <a:pt x="37701" y="35750"/>
                  <a:pt x="42813" y="31281"/>
                  <a:pt x="49203" y="29366"/>
                </a:cubicBezTo>
                <a:cubicBezTo>
                  <a:pt x="55593" y="27451"/>
                  <a:pt x="62621" y="28089"/>
                  <a:pt x="68372" y="31281"/>
                </a:cubicBezTo>
                <a:cubicBezTo>
                  <a:pt x="81152" y="38304"/>
                  <a:pt x="85625" y="53625"/>
                  <a:pt x="79235" y="65755"/>
                </a:cubicBezTo>
                <a:lnTo>
                  <a:pt x="79235" y="65755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86" name="Graphic 4">
            <a:extLst>
              <a:ext uri="{FF2B5EF4-FFF2-40B4-BE49-F238E27FC236}">
                <a16:creationId xmlns:a16="http://schemas.microsoft.com/office/drawing/2014/main" id="{5A638C71-CD09-7737-7FA4-FA44C3734DE2}"/>
              </a:ext>
            </a:extLst>
          </p:cNvPr>
          <p:cNvSpPr/>
          <p:nvPr/>
        </p:nvSpPr>
        <p:spPr>
          <a:xfrm>
            <a:off x="8206635" y="1669985"/>
            <a:ext cx="187640" cy="181111"/>
          </a:xfrm>
          <a:custGeom>
            <a:avLst/>
            <a:gdLst>
              <a:gd name="connsiteX0" fmla="*/ 99044 w 113101"/>
              <a:gd name="connsiteY0" fmla="*/ 41496 h 109166"/>
              <a:gd name="connsiteX1" fmla="*/ 99044 w 113101"/>
              <a:gd name="connsiteY1" fmla="*/ 41496 h 109166"/>
              <a:gd name="connsiteX2" fmla="*/ 100322 w 113101"/>
              <a:gd name="connsiteY2" fmla="*/ 27451 h 109166"/>
              <a:gd name="connsiteX3" fmla="*/ 101600 w 113101"/>
              <a:gd name="connsiteY3" fmla="*/ 22344 h 109166"/>
              <a:gd name="connsiteX4" fmla="*/ 95849 w 113101"/>
              <a:gd name="connsiteY4" fmla="*/ 21706 h 109166"/>
              <a:gd name="connsiteX5" fmla="*/ 76040 w 113101"/>
              <a:gd name="connsiteY5" fmla="*/ 7661 h 109166"/>
              <a:gd name="connsiteX6" fmla="*/ 76040 w 113101"/>
              <a:gd name="connsiteY6" fmla="*/ 6384 h 109166"/>
              <a:gd name="connsiteX7" fmla="*/ 74123 w 113101"/>
              <a:gd name="connsiteY7" fmla="*/ 1277 h 109166"/>
              <a:gd name="connsiteX8" fmla="*/ 69650 w 113101"/>
              <a:gd name="connsiteY8" fmla="*/ 3830 h 109166"/>
              <a:gd name="connsiteX9" fmla="*/ 56870 w 113101"/>
              <a:gd name="connsiteY9" fmla="*/ 8938 h 109166"/>
              <a:gd name="connsiteX10" fmla="*/ 44730 w 113101"/>
              <a:gd name="connsiteY10" fmla="*/ 3192 h 109166"/>
              <a:gd name="connsiteX11" fmla="*/ 39618 w 113101"/>
              <a:gd name="connsiteY11" fmla="*/ 0 h 109166"/>
              <a:gd name="connsiteX12" fmla="*/ 37062 w 113101"/>
              <a:gd name="connsiteY12" fmla="*/ 5746 h 109166"/>
              <a:gd name="connsiteX13" fmla="*/ 30033 w 113101"/>
              <a:gd name="connsiteY13" fmla="*/ 17237 h 109166"/>
              <a:gd name="connsiteX14" fmla="*/ 16614 w 113101"/>
              <a:gd name="connsiteY14" fmla="*/ 19790 h 109166"/>
              <a:gd name="connsiteX15" fmla="*/ 10863 w 113101"/>
              <a:gd name="connsiteY15" fmla="*/ 20429 h 109166"/>
              <a:gd name="connsiteX16" fmla="*/ 12141 w 113101"/>
              <a:gd name="connsiteY16" fmla="*/ 26174 h 109166"/>
              <a:gd name="connsiteX17" fmla="*/ 13419 w 113101"/>
              <a:gd name="connsiteY17" fmla="*/ 39581 h 109166"/>
              <a:gd name="connsiteX18" fmla="*/ 4473 w 113101"/>
              <a:gd name="connsiteY18" fmla="*/ 49795 h 109166"/>
              <a:gd name="connsiteX19" fmla="*/ 0 w 113101"/>
              <a:gd name="connsiteY19" fmla="*/ 53625 h 109166"/>
              <a:gd name="connsiteX20" fmla="*/ 3834 w 113101"/>
              <a:gd name="connsiteY20" fmla="*/ 57456 h 109166"/>
              <a:gd name="connsiteX21" fmla="*/ 12780 w 113101"/>
              <a:gd name="connsiteY21" fmla="*/ 68308 h 109166"/>
              <a:gd name="connsiteX22" fmla="*/ 11502 w 113101"/>
              <a:gd name="connsiteY22" fmla="*/ 82353 h 109166"/>
              <a:gd name="connsiteX23" fmla="*/ 10224 w 113101"/>
              <a:gd name="connsiteY23" fmla="*/ 87460 h 109166"/>
              <a:gd name="connsiteX24" fmla="*/ 15975 w 113101"/>
              <a:gd name="connsiteY24" fmla="*/ 87460 h 109166"/>
              <a:gd name="connsiteX25" fmla="*/ 29394 w 113101"/>
              <a:gd name="connsiteY25" fmla="*/ 90652 h 109166"/>
              <a:gd name="connsiteX26" fmla="*/ 36423 w 113101"/>
              <a:gd name="connsiteY26" fmla="*/ 102782 h 109166"/>
              <a:gd name="connsiteX27" fmla="*/ 38340 w 113101"/>
              <a:gd name="connsiteY27" fmla="*/ 107889 h 109166"/>
              <a:gd name="connsiteX28" fmla="*/ 42813 w 113101"/>
              <a:gd name="connsiteY28" fmla="*/ 105336 h 109166"/>
              <a:gd name="connsiteX29" fmla="*/ 55593 w 113101"/>
              <a:gd name="connsiteY29" fmla="*/ 100228 h 109166"/>
              <a:gd name="connsiteX30" fmla="*/ 55593 w 113101"/>
              <a:gd name="connsiteY30" fmla="*/ 100228 h 109166"/>
              <a:gd name="connsiteX31" fmla="*/ 67733 w 113101"/>
              <a:gd name="connsiteY31" fmla="*/ 105974 h 109166"/>
              <a:gd name="connsiteX32" fmla="*/ 72845 w 113101"/>
              <a:gd name="connsiteY32" fmla="*/ 109166 h 109166"/>
              <a:gd name="connsiteX33" fmla="*/ 75401 w 113101"/>
              <a:gd name="connsiteY33" fmla="*/ 103420 h 109166"/>
              <a:gd name="connsiteX34" fmla="*/ 82430 w 113101"/>
              <a:gd name="connsiteY34" fmla="*/ 91929 h 109166"/>
              <a:gd name="connsiteX35" fmla="*/ 95849 w 113101"/>
              <a:gd name="connsiteY35" fmla="*/ 88737 h 109166"/>
              <a:gd name="connsiteX36" fmla="*/ 101600 w 113101"/>
              <a:gd name="connsiteY36" fmla="*/ 88099 h 109166"/>
              <a:gd name="connsiteX37" fmla="*/ 100322 w 113101"/>
              <a:gd name="connsiteY37" fmla="*/ 82992 h 109166"/>
              <a:gd name="connsiteX38" fmla="*/ 107990 w 113101"/>
              <a:gd name="connsiteY38" fmla="*/ 59371 h 109166"/>
              <a:gd name="connsiteX39" fmla="*/ 108629 w 113101"/>
              <a:gd name="connsiteY39" fmla="*/ 58733 h 109166"/>
              <a:gd name="connsiteX40" fmla="*/ 113102 w 113101"/>
              <a:gd name="connsiteY40" fmla="*/ 54902 h 109166"/>
              <a:gd name="connsiteX41" fmla="*/ 109268 w 113101"/>
              <a:gd name="connsiteY41" fmla="*/ 51072 h 109166"/>
              <a:gd name="connsiteX42" fmla="*/ 99044 w 113101"/>
              <a:gd name="connsiteY42" fmla="*/ 41496 h 109166"/>
              <a:gd name="connsiteX43" fmla="*/ 63899 w 113101"/>
              <a:gd name="connsiteY43" fmla="*/ 79161 h 109166"/>
              <a:gd name="connsiteX44" fmla="*/ 56231 w 113101"/>
              <a:gd name="connsiteY44" fmla="*/ 80438 h 109166"/>
              <a:gd name="connsiteX45" fmla="*/ 30672 w 113101"/>
              <a:gd name="connsiteY45" fmla="*/ 54902 h 109166"/>
              <a:gd name="connsiteX46" fmla="*/ 56231 w 113101"/>
              <a:gd name="connsiteY46" fmla="*/ 29366 h 109166"/>
              <a:gd name="connsiteX47" fmla="*/ 81791 w 113101"/>
              <a:gd name="connsiteY47" fmla="*/ 54902 h 109166"/>
              <a:gd name="connsiteX48" fmla="*/ 63899 w 113101"/>
              <a:gd name="connsiteY48" fmla="*/ 79161 h 10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3101" h="109166">
                <a:moveTo>
                  <a:pt x="99044" y="41496"/>
                </a:moveTo>
                <a:lnTo>
                  <a:pt x="99044" y="41496"/>
                </a:lnTo>
                <a:cubicBezTo>
                  <a:pt x="98405" y="37027"/>
                  <a:pt x="98405" y="31920"/>
                  <a:pt x="100322" y="27451"/>
                </a:cubicBezTo>
                <a:cubicBezTo>
                  <a:pt x="100961" y="25536"/>
                  <a:pt x="101600" y="23621"/>
                  <a:pt x="101600" y="22344"/>
                </a:cubicBezTo>
                <a:cubicBezTo>
                  <a:pt x="100322" y="22344"/>
                  <a:pt x="97766" y="22344"/>
                  <a:pt x="95849" y="21706"/>
                </a:cubicBezTo>
                <a:cubicBezTo>
                  <a:pt x="86264" y="23621"/>
                  <a:pt x="77318" y="17237"/>
                  <a:pt x="76040" y="7661"/>
                </a:cubicBezTo>
                <a:cubicBezTo>
                  <a:pt x="76040" y="7022"/>
                  <a:pt x="76040" y="7022"/>
                  <a:pt x="76040" y="6384"/>
                </a:cubicBezTo>
                <a:cubicBezTo>
                  <a:pt x="75401" y="4469"/>
                  <a:pt x="74762" y="3192"/>
                  <a:pt x="74123" y="1277"/>
                </a:cubicBezTo>
                <a:cubicBezTo>
                  <a:pt x="72206" y="1915"/>
                  <a:pt x="70928" y="3192"/>
                  <a:pt x="69650" y="3830"/>
                </a:cubicBezTo>
                <a:cubicBezTo>
                  <a:pt x="65816" y="7022"/>
                  <a:pt x="61343" y="8938"/>
                  <a:pt x="56870" y="8938"/>
                </a:cubicBezTo>
                <a:cubicBezTo>
                  <a:pt x="52398" y="8299"/>
                  <a:pt x="47925" y="6384"/>
                  <a:pt x="44730" y="3192"/>
                </a:cubicBezTo>
                <a:cubicBezTo>
                  <a:pt x="42813" y="1915"/>
                  <a:pt x="41535" y="1277"/>
                  <a:pt x="39618" y="0"/>
                </a:cubicBezTo>
                <a:cubicBezTo>
                  <a:pt x="38979" y="1915"/>
                  <a:pt x="37701" y="3830"/>
                  <a:pt x="37062" y="5746"/>
                </a:cubicBezTo>
                <a:cubicBezTo>
                  <a:pt x="35784" y="10214"/>
                  <a:pt x="33228" y="14045"/>
                  <a:pt x="30033" y="17237"/>
                </a:cubicBezTo>
                <a:cubicBezTo>
                  <a:pt x="26199" y="19790"/>
                  <a:pt x="21087" y="20429"/>
                  <a:pt x="16614" y="19790"/>
                </a:cubicBezTo>
                <a:cubicBezTo>
                  <a:pt x="14697" y="19790"/>
                  <a:pt x="12780" y="19790"/>
                  <a:pt x="10863" y="20429"/>
                </a:cubicBezTo>
                <a:cubicBezTo>
                  <a:pt x="10863" y="22344"/>
                  <a:pt x="11502" y="24259"/>
                  <a:pt x="12141" y="26174"/>
                </a:cubicBezTo>
                <a:cubicBezTo>
                  <a:pt x="14058" y="30643"/>
                  <a:pt x="14058" y="35112"/>
                  <a:pt x="13419" y="39581"/>
                </a:cubicBezTo>
                <a:cubicBezTo>
                  <a:pt x="11502" y="44049"/>
                  <a:pt x="8307" y="47241"/>
                  <a:pt x="4473" y="49795"/>
                </a:cubicBezTo>
                <a:cubicBezTo>
                  <a:pt x="3195" y="51072"/>
                  <a:pt x="1278" y="52349"/>
                  <a:pt x="0" y="53625"/>
                </a:cubicBezTo>
                <a:cubicBezTo>
                  <a:pt x="1278" y="54902"/>
                  <a:pt x="2556" y="56179"/>
                  <a:pt x="3834" y="57456"/>
                </a:cubicBezTo>
                <a:cubicBezTo>
                  <a:pt x="7668" y="60009"/>
                  <a:pt x="10863" y="63840"/>
                  <a:pt x="12780" y="68308"/>
                </a:cubicBezTo>
                <a:cubicBezTo>
                  <a:pt x="13419" y="72777"/>
                  <a:pt x="13419" y="77884"/>
                  <a:pt x="11502" y="82353"/>
                </a:cubicBezTo>
                <a:cubicBezTo>
                  <a:pt x="10863" y="84268"/>
                  <a:pt x="10224" y="86184"/>
                  <a:pt x="10224" y="87460"/>
                </a:cubicBezTo>
                <a:cubicBezTo>
                  <a:pt x="10863" y="87460"/>
                  <a:pt x="14058" y="87460"/>
                  <a:pt x="15975" y="87460"/>
                </a:cubicBezTo>
                <a:cubicBezTo>
                  <a:pt x="20448" y="86822"/>
                  <a:pt x="24921" y="88099"/>
                  <a:pt x="29394" y="90652"/>
                </a:cubicBezTo>
                <a:cubicBezTo>
                  <a:pt x="32589" y="93844"/>
                  <a:pt x="35145" y="97675"/>
                  <a:pt x="36423" y="102782"/>
                </a:cubicBezTo>
                <a:cubicBezTo>
                  <a:pt x="37062" y="104697"/>
                  <a:pt x="37701" y="105974"/>
                  <a:pt x="38340" y="107889"/>
                </a:cubicBezTo>
                <a:cubicBezTo>
                  <a:pt x="40257" y="107251"/>
                  <a:pt x="41535" y="105974"/>
                  <a:pt x="42813" y="105336"/>
                </a:cubicBezTo>
                <a:cubicBezTo>
                  <a:pt x="46646" y="102144"/>
                  <a:pt x="51119" y="100228"/>
                  <a:pt x="55593" y="100228"/>
                </a:cubicBezTo>
                <a:lnTo>
                  <a:pt x="55593" y="100228"/>
                </a:lnTo>
                <a:cubicBezTo>
                  <a:pt x="60065" y="100867"/>
                  <a:pt x="64538" y="102782"/>
                  <a:pt x="67733" y="105974"/>
                </a:cubicBezTo>
                <a:cubicBezTo>
                  <a:pt x="69011" y="107251"/>
                  <a:pt x="70928" y="107889"/>
                  <a:pt x="72845" y="109166"/>
                </a:cubicBezTo>
                <a:cubicBezTo>
                  <a:pt x="73484" y="107251"/>
                  <a:pt x="74762" y="105336"/>
                  <a:pt x="75401" y="103420"/>
                </a:cubicBezTo>
                <a:cubicBezTo>
                  <a:pt x="76679" y="98952"/>
                  <a:pt x="78596" y="95121"/>
                  <a:pt x="82430" y="91929"/>
                </a:cubicBezTo>
                <a:cubicBezTo>
                  <a:pt x="86264" y="89376"/>
                  <a:pt x="91376" y="88737"/>
                  <a:pt x="95849" y="88737"/>
                </a:cubicBezTo>
                <a:cubicBezTo>
                  <a:pt x="97766" y="88737"/>
                  <a:pt x="99683" y="88737"/>
                  <a:pt x="101600" y="88099"/>
                </a:cubicBezTo>
                <a:cubicBezTo>
                  <a:pt x="101600" y="86184"/>
                  <a:pt x="100961" y="84268"/>
                  <a:pt x="100322" y="82992"/>
                </a:cubicBezTo>
                <a:cubicBezTo>
                  <a:pt x="95849" y="74692"/>
                  <a:pt x="99044" y="63840"/>
                  <a:pt x="107990" y="59371"/>
                </a:cubicBezTo>
                <a:cubicBezTo>
                  <a:pt x="107990" y="59371"/>
                  <a:pt x="108629" y="59371"/>
                  <a:pt x="108629" y="58733"/>
                </a:cubicBezTo>
                <a:cubicBezTo>
                  <a:pt x="109907" y="57456"/>
                  <a:pt x="111824" y="56179"/>
                  <a:pt x="113102" y="54902"/>
                </a:cubicBezTo>
                <a:cubicBezTo>
                  <a:pt x="111824" y="53625"/>
                  <a:pt x="110546" y="52349"/>
                  <a:pt x="109268" y="51072"/>
                </a:cubicBezTo>
                <a:cubicBezTo>
                  <a:pt x="104156" y="49795"/>
                  <a:pt x="100961" y="45965"/>
                  <a:pt x="99044" y="41496"/>
                </a:cubicBezTo>
                <a:close/>
                <a:moveTo>
                  <a:pt x="63899" y="79161"/>
                </a:moveTo>
                <a:cubicBezTo>
                  <a:pt x="61343" y="79800"/>
                  <a:pt x="58788" y="80438"/>
                  <a:pt x="56231" y="80438"/>
                </a:cubicBezTo>
                <a:cubicBezTo>
                  <a:pt x="42174" y="80438"/>
                  <a:pt x="30672" y="68947"/>
                  <a:pt x="30672" y="54902"/>
                </a:cubicBezTo>
                <a:cubicBezTo>
                  <a:pt x="30672" y="40857"/>
                  <a:pt x="42174" y="29366"/>
                  <a:pt x="56231" y="29366"/>
                </a:cubicBezTo>
                <a:cubicBezTo>
                  <a:pt x="70289" y="29366"/>
                  <a:pt x="81791" y="40857"/>
                  <a:pt x="81791" y="54902"/>
                </a:cubicBezTo>
                <a:cubicBezTo>
                  <a:pt x="81791" y="65755"/>
                  <a:pt x="74123" y="75969"/>
                  <a:pt x="63899" y="79161"/>
                </a:cubicBez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87" name="Graphic 4">
            <a:extLst>
              <a:ext uri="{FF2B5EF4-FFF2-40B4-BE49-F238E27FC236}">
                <a16:creationId xmlns:a16="http://schemas.microsoft.com/office/drawing/2014/main" id="{29C3FA3F-448E-2D9A-5D1C-703A718E8392}"/>
              </a:ext>
            </a:extLst>
          </p:cNvPr>
          <p:cNvSpPr/>
          <p:nvPr/>
        </p:nvSpPr>
        <p:spPr>
          <a:xfrm>
            <a:off x="1567838" y="1805619"/>
            <a:ext cx="8374" cy="8368"/>
          </a:xfrm>
          <a:custGeom>
            <a:avLst/>
            <a:gdLst>
              <a:gd name="connsiteX0" fmla="*/ 2556 w 5111"/>
              <a:gd name="connsiteY0" fmla="*/ 5107 h 5107"/>
              <a:gd name="connsiteX1" fmla="*/ 5112 w 5111"/>
              <a:gd name="connsiteY1" fmla="*/ 2554 h 5107"/>
              <a:gd name="connsiteX2" fmla="*/ 2556 w 5111"/>
              <a:gd name="connsiteY2" fmla="*/ 0 h 5107"/>
              <a:gd name="connsiteX3" fmla="*/ 0 w 5111"/>
              <a:gd name="connsiteY3" fmla="*/ 2554 h 5107"/>
              <a:gd name="connsiteX4" fmla="*/ 2556 w 5111"/>
              <a:gd name="connsiteY4" fmla="*/ 5107 h 5107"/>
              <a:gd name="connsiteX5" fmla="*/ 2556 w 5111"/>
              <a:gd name="connsiteY5" fmla="*/ 5107 h 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1" h="5107">
                <a:moveTo>
                  <a:pt x="2556" y="5107"/>
                </a:moveTo>
                <a:cubicBezTo>
                  <a:pt x="3834" y="5107"/>
                  <a:pt x="5112" y="3830"/>
                  <a:pt x="5112" y="2554"/>
                </a:cubicBezTo>
                <a:cubicBezTo>
                  <a:pt x="5112" y="1277"/>
                  <a:pt x="3834" y="0"/>
                  <a:pt x="2556" y="0"/>
                </a:cubicBezTo>
                <a:cubicBezTo>
                  <a:pt x="1278" y="0"/>
                  <a:pt x="0" y="1277"/>
                  <a:pt x="0" y="2554"/>
                </a:cubicBezTo>
                <a:cubicBezTo>
                  <a:pt x="0" y="3830"/>
                  <a:pt x="1278" y="5107"/>
                  <a:pt x="2556" y="5107"/>
                </a:cubicBezTo>
                <a:lnTo>
                  <a:pt x="2556" y="5107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88" name="Graphic 4">
            <a:extLst>
              <a:ext uri="{FF2B5EF4-FFF2-40B4-BE49-F238E27FC236}">
                <a16:creationId xmlns:a16="http://schemas.microsoft.com/office/drawing/2014/main" id="{E36CB915-E4C5-04B9-39BD-984E2A86F84D}"/>
              </a:ext>
            </a:extLst>
          </p:cNvPr>
          <p:cNvSpPr/>
          <p:nvPr/>
        </p:nvSpPr>
        <p:spPr>
          <a:xfrm>
            <a:off x="1589826" y="1668586"/>
            <a:ext cx="8648" cy="8368"/>
          </a:xfrm>
          <a:custGeom>
            <a:avLst/>
            <a:gdLst>
              <a:gd name="connsiteX0" fmla="*/ 2556 w 5278"/>
              <a:gd name="connsiteY0" fmla="*/ 0 h 5107"/>
              <a:gd name="connsiteX1" fmla="*/ 0 w 5278"/>
              <a:gd name="connsiteY1" fmla="*/ 2554 h 5107"/>
              <a:gd name="connsiteX2" fmla="*/ 2556 w 5278"/>
              <a:gd name="connsiteY2" fmla="*/ 5107 h 5107"/>
              <a:gd name="connsiteX3" fmla="*/ 5112 w 5278"/>
              <a:gd name="connsiteY3" fmla="*/ 2554 h 5107"/>
              <a:gd name="connsiteX4" fmla="*/ 2556 w 5278"/>
              <a:gd name="connsiteY4" fmla="*/ 0 h 5107"/>
              <a:gd name="connsiteX5" fmla="*/ 2556 w 5278"/>
              <a:gd name="connsiteY5" fmla="*/ 0 h 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8" h="5107">
                <a:moveTo>
                  <a:pt x="2556" y="0"/>
                </a:moveTo>
                <a:cubicBezTo>
                  <a:pt x="1278" y="0"/>
                  <a:pt x="0" y="1277"/>
                  <a:pt x="0" y="2554"/>
                </a:cubicBezTo>
                <a:cubicBezTo>
                  <a:pt x="0" y="3830"/>
                  <a:pt x="1278" y="5107"/>
                  <a:pt x="2556" y="5107"/>
                </a:cubicBezTo>
                <a:cubicBezTo>
                  <a:pt x="3834" y="5107"/>
                  <a:pt x="5112" y="3830"/>
                  <a:pt x="5112" y="2554"/>
                </a:cubicBezTo>
                <a:cubicBezTo>
                  <a:pt x="5751" y="1277"/>
                  <a:pt x="4473" y="0"/>
                  <a:pt x="2556" y="0"/>
                </a:cubicBezTo>
                <a:lnTo>
                  <a:pt x="2556" y="0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89" name="Graphic 4">
            <a:extLst>
              <a:ext uri="{FF2B5EF4-FFF2-40B4-BE49-F238E27FC236}">
                <a16:creationId xmlns:a16="http://schemas.microsoft.com/office/drawing/2014/main" id="{51F701BE-1C4B-9F28-68A2-D77A2FECD7E2}"/>
              </a:ext>
            </a:extLst>
          </p:cNvPr>
          <p:cNvSpPr/>
          <p:nvPr/>
        </p:nvSpPr>
        <p:spPr>
          <a:xfrm>
            <a:off x="1627244" y="1669631"/>
            <a:ext cx="8648" cy="8368"/>
          </a:xfrm>
          <a:custGeom>
            <a:avLst/>
            <a:gdLst>
              <a:gd name="connsiteX0" fmla="*/ 2722 w 5278"/>
              <a:gd name="connsiteY0" fmla="*/ 5107 h 5107"/>
              <a:gd name="connsiteX1" fmla="*/ 5278 w 5278"/>
              <a:gd name="connsiteY1" fmla="*/ 2554 h 5107"/>
              <a:gd name="connsiteX2" fmla="*/ 2722 w 5278"/>
              <a:gd name="connsiteY2" fmla="*/ 0 h 5107"/>
              <a:gd name="connsiteX3" fmla="*/ 2722 w 5278"/>
              <a:gd name="connsiteY3" fmla="*/ 0 h 5107"/>
              <a:gd name="connsiteX4" fmla="*/ 166 w 5278"/>
              <a:gd name="connsiteY4" fmla="*/ 2554 h 5107"/>
              <a:gd name="connsiteX5" fmla="*/ 2722 w 5278"/>
              <a:gd name="connsiteY5" fmla="*/ 5107 h 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8" h="5107">
                <a:moveTo>
                  <a:pt x="2722" y="5107"/>
                </a:moveTo>
                <a:cubicBezTo>
                  <a:pt x="4000" y="5107"/>
                  <a:pt x="5278" y="3830"/>
                  <a:pt x="5278" y="2554"/>
                </a:cubicBezTo>
                <a:cubicBezTo>
                  <a:pt x="5278" y="1277"/>
                  <a:pt x="4000" y="0"/>
                  <a:pt x="2722" y="0"/>
                </a:cubicBezTo>
                <a:lnTo>
                  <a:pt x="2722" y="0"/>
                </a:lnTo>
                <a:cubicBezTo>
                  <a:pt x="1444" y="0"/>
                  <a:pt x="166" y="1277"/>
                  <a:pt x="166" y="2554"/>
                </a:cubicBezTo>
                <a:cubicBezTo>
                  <a:pt x="-473" y="3830"/>
                  <a:pt x="805" y="5107"/>
                  <a:pt x="2722" y="5107"/>
                </a:cubicBez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90" name="Graphic 4">
            <a:extLst>
              <a:ext uri="{FF2B5EF4-FFF2-40B4-BE49-F238E27FC236}">
                <a16:creationId xmlns:a16="http://schemas.microsoft.com/office/drawing/2014/main" id="{E9ED7DD2-A963-116F-D23F-974123FDF9FB}"/>
              </a:ext>
            </a:extLst>
          </p:cNvPr>
          <p:cNvSpPr/>
          <p:nvPr/>
        </p:nvSpPr>
        <p:spPr>
          <a:xfrm>
            <a:off x="1608672" y="1805619"/>
            <a:ext cx="8374" cy="8368"/>
          </a:xfrm>
          <a:custGeom>
            <a:avLst/>
            <a:gdLst>
              <a:gd name="connsiteX0" fmla="*/ 2556 w 5111"/>
              <a:gd name="connsiteY0" fmla="*/ 5107 h 5107"/>
              <a:gd name="connsiteX1" fmla="*/ 5112 w 5111"/>
              <a:gd name="connsiteY1" fmla="*/ 2554 h 5107"/>
              <a:gd name="connsiteX2" fmla="*/ 2556 w 5111"/>
              <a:gd name="connsiteY2" fmla="*/ 0 h 5107"/>
              <a:gd name="connsiteX3" fmla="*/ 0 w 5111"/>
              <a:gd name="connsiteY3" fmla="*/ 2554 h 5107"/>
              <a:gd name="connsiteX4" fmla="*/ 2556 w 5111"/>
              <a:gd name="connsiteY4" fmla="*/ 5107 h 5107"/>
              <a:gd name="connsiteX5" fmla="*/ 2556 w 5111"/>
              <a:gd name="connsiteY5" fmla="*/ 5107 h 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1" h="5107">
                <a:moveTo>
                  <a:pt x="2556" y="5107"/>
                </a:moveTo>
                <a:cubicBezTo>
                  <a:pt x="3834" y="5107"/>
                  <a:pt x="5112" y="3830"/>
                  <a:pt x="5112" y="2554"/>
                </a:cubicBezTo>
                <a:cubicBezTo>
                  <a:pt x="5112" y="1277"/>
                  <a:pt x="3834" y="0"/>
                  <a:pt x="2556" y="0"/>
                </a:cubicBezTo>
                <a:cubicBezTo>
                  <a:pt x="1278" y="0"/>
                  <a:pt x="0" y="1277"/>
                  <a:pt x="0" y="2554"/>
                </a:cubicBezTo>
                <a:cubicBezTo>
                  <a:pt x="0" y="3830"/>
                  <a:pt x="1278" y="5107"/>
                  <a:pt x="2556" y="5107"/>
                </a:cubicBezTo>
                <a:lnTo>
                  <a:pt x="2556" y="5107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91" name="Graphic 4">
            <a:extLst>
              <a:ext uri="{FF2B5EF4-FFF2-40B4-BE49-F238E27FC236}">
                <a16:creationId xmlns:a16="http://schemas.microsoft.com/office/drawing/2014/main" id="{92125D8C-E461-1464-B17B-8399AC79CCF3}"/>
              </a:ext>
            </a:extLst>
          </p:cNvPr>
          <p:cNvSpPr/>
          <p:nvPr/>
        </p:nvSpPr>
        <p:spPr>
          <a:xfrm>
            <a:off x="1649504" y="1805619"/>
            <a:ext cx="8376" cy="8368"/>
          </a:xfrm>
          <a:custGeom>
            <a:avLst/>
            <a:gdLst>
              <a:gd name="connsiteX0" fmla="*/ 2556 w 5112"/>
              <a:gd name="connsiteY0" fmla="*/ 5107 h 5107"/>
              <a:gd name="connsiteX1" fmla="*/ 5112 w 5112"/>
              <a:gd name="connsiteY1" fmla="*/ 2554 h 5107"/>
              <a:gd name="connsiteX2" fmla="*/ 2556 w 5112"/>
              <a:gd name="connsiteY2" fmla="*/ 0 h 5107"/>
              <a:gd name="connsiteX3" fmla="*/ 0 w 5112"/>
              <a:gd name="connsiteY3" fmla="*/ 2554 h 5107"/>
              <a:gd name="connsiteX4" fmla="*/ 2556 w 5112"/>
              <a:gd name="connsiteY4" fmla="*/ 5107 h 5107"/>
              <a:gd name="connsiteX5" fmla="*/ 2556 w 5112"/>
              <a:gd name="connsiteY5" fmla="*/ 5107 h 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2" h="5107">
                <a:moveTo>
                  <a:pt x="2556" y="5107"/>
                </a:moveTo>
                <a:cubicBezTo>
                  <a:pt x="3834" y="5107"/>
                  <a:pt x="5112" y="3830"/>
                  <a:pt x="5112" y="2554"/>
                </a:cubicBezTo>
                <a:cubicBezTo>
                  <a:pt x="5112" y="1277"/>
                  <a:pt x="3834" y="0"/>
                  <a:pt x="2556" y="0"/>
                </a:cubicBezTo>
                <a:cubicBezTo>
                  <a:pt x="1278" y="0"/>
                  <a:pt x="0" y="1277"/>
                  <a:pt x="0" y="2554"/>
                </a:cubicBezTo>
                <a:cubicBezTo>
                  <a:pt x="0" y="3830"/>
                  <a:pt x="1278" y="5107"/>
                  <a:pt x="2556" y="5107"/>
                </a:cubicBezTo>
                <a:lnTo>
                  <a:pt x="2556" y="5107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92" name="Graphic 4">
            <a:extLst>
              <a:ext uri="{FF2B5EF4-FFF2-40B4-BE49-F238E27FC236}">
                <a16:creationId xmlns:a16="http://schemas.microsoft.com/office/drawing/2014/main" id="{426BF805-9915-91B2-75F9-C3E2271272C7}"/>
              </a:ext>
            </a:extLst>
          </p:cNvPr>
          <p:cNvSpPr/>
          <p:nvPr/>
        </p:nvSpPr>
        <p:spPr>
          <a:xfrm>
            <a:off x="1539569" y="1773192"/>
            <a:ext cx="146580" cy="71132"/>
          </a:xfrm>
          <a:custGeom>
            <a:avLst/>
            <a:gdLst>
              <a:gd name="connsiteX0" fmla="*/ 0 w 89459"/>
              <a:gd name="connsiteY0" fmla="*/ 43411 h 43411"/>
              <a:gd name="connsiteX1" fmla="*/ 89459 w 89459"/>
              <a:gd name="connsiteY1" fmla="*/ 43411 h 43411"/>
              <a:gd name="connsiteX2" fmla="*/ 89459 w 89459"/>
              <a:gd name="connsiteY2" fmla="*/ 0 h 43411"/>
              <a:gd name="connsiteX3" fmla="*/ 0 w 89459"/>
              <a:gd name="connsiteY3" fmla="*/ 0 h 43411"/>
              <a:gd name="connsiteX4" fmla="*/ 0 w 89459"/>
              <a:gd name="connsiteY4" fmla="*/ 43411 h 43411"/>
              <a:gd name="connsiteX5" fmla="*/ 69650 w 89459"/>
              <a:gd name="connsiteY5" fmla="*/ 11491 h 43411"/>
              <a:gd name="connsiteX6" fmla="*/ 78596 w 89459"/>
              <a:gd name="connsiteY6" fmla="*/ 22344 h 43411"/>
              <a:gd name="connsiteX7" fmla="*/ 69650 w 89459"/>
              <a:gd name="connsiteY7" fmla="*/ 31281 h 43411"/>
              <a:gd name="connsiteX8" fmla="*/ 58788 w 89459"/>
              <a:gd name="connsiteY8" fmla="*/ 22344 h 43411"/>
              <a:gd name="connsiteX9" fmla="*/ 67733 w 89459"/>
              <a:gd name="connsiteY9" fmla="*/ 11491 h 43411"/>
              <a:gd name="connsiteX10" fmla="*/ 69650 w 89459"/>
              <a:gd name="connsiteY10" fmla="*/ 11491 h 43411"/>
              <a:gd name="connsiteX11" fmla="*/ 44730 w 89459"/>
              <a:gd name="connsiteY11" fmla="*/ 11491 h 43411"/>
              <a:gd name="connsiteX12" fmla="*/ 53675 w 89459"/>
              <a:gd name="connsiteY12" fmla="*/ 22344 h 43411"/>
              <a:gd name="connsiteX13" fmla="*/ 44730 w 89459"/>
              <a:gd name="connsiteY13" fmla="*/ 31281 h 43411"/>
              <a:gd name="connsiteX14" fmla="*/ 33867 w 89459"/>
              <a:gd name="connsiteY14" fmla="*/ 22344 h 43411"/>
              <a:gd name="connsiteX15" fmla="*/ 42813 w 89459"/>
              <a:gd name="connsiteY15" fmla="*/ 11491 h 43411"/>
              <a:gd name="connsiteX16" fmla="*/ 44730 w 89459"/>
              <a:gd name="connsiteY16" fmla="*/ 11491 h 43411"/>
              <a:gd name="connsiteX17" fmla="*/ 19809 w 89459"/>
              <a:gd name="connsiteY17" fmla="*/ 12130 h 43411"/>
              <a:gd name="connsiteX18" fmla="*/ 30033 w 89459"/>
              <a:gd name="connsiteY18" fmla="*/ 22344 h 43411"/>
              <a:gd name="connsiteX19" fmla="*/ 19809 w 89459"/>
              <a:gd name="connsiteY19" fmla="*/ 32558 h 43411"/>
              <a:gd name="connsiteX20" fmla="*/ 9585 w 89459"/>
              <a:gd name="connsiteY20" fmla="*/ 22344 h 43411"/>
              <a:gd name="connsiteX21" fmla="*/ 9585 w 89459"/>
              <a:gd name="connsiteY21" fmla="*/ 22344 h 43411"/>
              <a:gd name="connsiteX22" fmla="*/ 19809 w 89459"/>
              <a:gd name="connsiteY22" fmla="*/ 12130 h 43411"/>
              <a:gd name="connsiteX23" fmla="*/ 19809 w 89459"/>
              <a:gd name="connsiteY23" fmla="*/ 12130 h 4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459" h="43411">
                <a:moveTo>
                  <a:pt x="0" y="43411"/>
                </a:moveTo>
                <a:lnTo>
                  <a:pt x="89459" y="43411"/>
                </a:lnTo>
                <a:lnTo>
                  <a:pt x="89459" y="0"/>
                </a:lnTo>
                <a:lnTo>
                  <a:pt x="0" y="0"/>
                </a:lnTo>
                <a:lnTo>
                  <a:pt x="0" y="43411"/>
                </a:lnTo>
                <a:close/>
                <a:moveTo>
                  <a:pt x="69650" y="11491"/>
                </a:moveTo>
                <a:cubicBezTo>
                  <a:pt x="75401" y="12130"/>
                  <a:pt x="79235" y="16598"/>
                  <a:pt x="78596" y="22344"/>
                </a:cubicBezTo>
                <a:cubicBezTo>
                  <a:pt x="77957" y="27451"/>
                  <a:pt x="74123" y="31281"/>
                  <a:pt x="69650" y="31281"/>
                </a:cubicBezTo>
                <a:cubicBezTo>
                  <a:pt x="63899" y="31920"/>
                  <a:pt x="59427" y="27451"/>
                  <a:pt x="58788" y="22344"/>
                </a:cubicBezTo>
                <a:cubicBezTo>
                  <a:pt x="58148" y="16598"/>
                  <a:pt x="62622" y="12130"/>
                  <a:pt x="67733" y="11491"/>
                </a:cubicBezTo>
                <a:cubicBezTo>
                  <a:pt x="68372" y="11491"/>
                  <a:pt x="69011" y="11491"/>
                  <a:pt x="69650" y="11491"/>
                </a:cubicBezTo>
                <a:close/>
                <a:moveTo>
                  <a:pt x="44730" y="11491"/>
                </a:moveTo>
                <a:cubicBezTo>
                  <a:pt x="50480" y="12130"/>
                  <a:pt x="54314" y="16598"/>
                  <a:pt x="53675" y="22344"/>
                </a:cubicBezTo>
                <a:cubicBezTo>
                  <a:pt x="53037" y="27451"/>
                  <a:pt x="49203" y="31281"/>
                  <a:pt x="44730" y="31281"/>
                </a:cubicBezTo>
                <a:cubicBezTo>
                  <a:pt x="38979" y="31920"/>
                  <a:pt x="34506" y="27451"/>
                  <a:pt x="33867" y="22344"/>
                </a:cubicBezTo>
                <a:cubicBezTo>
                  <a:pt x="33228" y="16598"/>
                  <a:pt x="37701" y="12130"/>
                  <a:pt x="42813" y="11491"/>
                </a:cubicBezTo>
                <a:cubicBezTo>
                  <a:pt x="44091" y="11491"/>
                  <a:pt x="44091" y="11491"/>
                  <a:pt x="44730" y="11491"/>
                </a:cubicBezTo>
                <a:close/>
                <a:moveTo>
                  <a:pt x="19809" y="12130"/>
                </a:moveTo>
                <a:cubicBezTo>
                  <a:pt x="25560" y="12130"/>
                  <a:pt x="30033" y="16598"/>
                  <a:pt x="30033" y="22344"/>
                </a:cubicBezTo>
                <a:cubicBezTo>
                  <a:pt x="30033" y="28089"/>
                  <a:pt x="25560" y="32558"/>
                  <a:pt x="19809" y="32558"/>
                </a:cubicBezTo>
                <a:cubicBezTo>
                  <a:pt x="14058" y="32558"/>
                  <a:pt x="9585" y="28089"/>
                  <a:pt x="9585" y="22344"/>
                </a:cubicBezTo>
                <a:cubicBezTo>
                  <a:pt x="9585" y="22344"/>
                  <a:pt x="9585" y="22344"/>
                  <a:pt x="9585" y="22344"/>
                </a:cubicBezTo>
                <a:cubicBezTo>
                  <a:pt x="9585" y="16598"/>
                  <a:pt x="14058" y="12130"/>
                  <a:pt x="19809" y="12130"/>
                </a:cubicBezTo>
                <a:cubicBezTo>
                  <a:pt x="19809" y="12130"/>
                  <a:pt x="19809" y="12130"/>
                  <a:pt x="19809" y="12130"/>
                </a:cubicBez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93" name="Graphic 4">
            <a:extLst>
              <a:ext uri="{FF2B5EF4-FFF2-40B4-BE49-F238E27FC236}">
                <a16:creationId xmlns:a16="http://schemas.microsoft.com/office/drawing/2014/main" id="{CDC7940C-2D34-ACE0-DD69-5E18122A6DFB}"/>
              </a:ext>
            </a:extLst>
          </p:cNvPr>
          <p:cNvSpPr/>
          <p:nvPr/>
        </p:nvSpPr>
        <p:spPr>
          <a:xfrm>
            <a:off x="1539569" y="1501216"/>
            <a:ext cx="146580" cy="71132"/>
          </a:xfrm>
          <a:custGeom>
            <a:avLst/>
            <a:gdLst>
              <a:gd name="connsiteX0" fmla="*/ 0 w 89459"/>
              <a:gd name="connsiteY0" fmla="*/ 43411 h 43411"/>
              <a:gd name="connsiteX1" fmla="*/ 89459 w 89459"/>
              <a:gd name="connsiteY1" fmla="*/ 43411 h 43411"/>
              <a:gd name="connsiteX2" fmla="*/ 89459 w 89459"/>
              <a:gd name="connsiteY2" fmla="*/ 0 h 43411"/>
              <a:gd name="connsiteX3" fmla="*/ 0 w 89459"/>
              <a:gd name="connsiteY3" fmla="*/ 0 h 43411"/>
              <a:gd name="connsiteX4" fmla="*/ 0 w 89459"/>
              <a:gd name="connsiteY4" fmla="*/ 43411 h 43411"/>
              <a:gd name="connsiteX5" fmla="*/ 44730 w 89459"/>
              <a:gd name="connsiteY5" fmla="*/ 11491 h 43411"/>
              <a:gd name="connsiteX6" fmla="*/ 54954 w 89459"/>
              <a:gd name="connsiteY6" fmla="*/ 21706 h 43411"/>
              <a:gd name="connsiteX7" fmla="*/ 44730 w 89459"/>
              <a:gd name="connsiteY7" fmla="*/ 31920 h 43411"/>
              <a:gd name="connsiteX8" fmla="*/ 34506 w 89459"/>
              <a:gd name="connsiteY8" fmla="*/ 21706 h 43411"/>
              <a:gd name="connsiteX9" fmla="*/ 44730 w 89459"/>
              <a:gd name="connsiteY9" fmla="*/ 11491 h 43411"/>
              <a:gd name="connsiteX10" fmla="*/ 44730 w 89459"/>
              <a:gd name="connsiteY10" fmla="*/ 11491 h 4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59" h="43411">
                <a:moveTo>
                  <a:pt x="0" y="43411"/>
                </a:moveTo>
                <a:lnTo>
                  <a:pt x="89459" y="43411"/>
                </a:lnTo>
                <a:lnTo>
                  <a:pt x="89459" y="0"/>
                </a:lnTo>
                <a:lnTo>
                  <a:pt x="0" y="0"/>
                </a:lnTo>
                <a:lnTo>
                  <a:pt x="0" y="43411"/>
                </a:lnTo>
                <a:close/>
                <a:moveTo>
                  <a:pt x="44730" y="11491"/>
                </a:moveTo>
                <a:cubicBezTo>
                  <a:pt x="50480" y="11491"/>
                  <a:pt x="54954" y="15960"/>
                  <a:pt x="54954" y="21706"/>
                </a:cubicBezTo>
                <a:cubicBezTo>
                  <a:pt x="54954" y="27451"/>
                  <a:pt x="50480" y="31920"/>
                  <a:pt x="44730" y="31920"/>
                </a:cubicBezTo>
                <a:cubicBezTo>
                  <a:pt x="38979" y="31920"/>
                  <a:pt x="34506" y="27451"/>
                  <a:pt x="34506" y="21706"/>
                </a:cubicBezTo>
                <a:cubicBezTo>
                  <a:pt x="35145" y="15960"/>
                  <a:pt x="39618" y="11491"/>
                  <a:pt x="44730" y="11491"/>
                </a:cubicBezTo>
                <a:lnTo>
                  <a:pt x="44730" y="11491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94" name="Graphic 4">
            <a:extLst>
              <a:ext uri="{FF2B5EF4-FFF2-40B4-BE49-F238E27FC236}">
                <a16:creationId xmlns:a16="http://schemas.microsoft.com/office/drawing/2014/main" id="{D1EF940C-3668-76CA-0753-5008FD39B04A}"/>
              </a:ext>
            </a:extLst>
          </p:cNvPr>
          <p:cNvSpPr/>
          <p:nvPr/>
        </p:nvSpPr>
        <p:spPr>
          <a:xfrm>
            <a:off x="1315511" y="1376735"/>
            <a:ext cx="593654" cy="593115"/>
          </a:xfrm>
          <a:custGeom>
            <a:avLst/>
            <a:gdLst>
              <a:gd name="connsiteX0" fmla="*/ 181474 w 362313"/>
              <a:gd name="connsiteY0" fmla="*/ 0 h 361971"/>
              <a:gd name="connsiteX1" fmla="*/ 0 w 362313"/>
              <a:gd name="connsiteY1" fmla="*/ 180667 h 361971"/>
              <a:gd name="connsiteX2" fmla="*/ 180835 w 362313"/>
              <a:gd name="connsiteY2" fmla="*/ 361972 h 361971"/>
              <a:gd name="connsiteX3" fmla="*/ 362310 w 362313"/>
              <a:gd name="connsiteY3" fmla="*/ 181305 h 361971"/>
              <a:gd name="connsiteX4" fmla="*/ 362310 w 362313"/>
              <a:gd name="connsiteY4" fmla="*/ 181305 h 361971"/>
              <a:gd name="connsiteX5" fmla="*/ 181474 w 362313"/>
              <a:gd name="connsiteY5" fmla="*/ 0 h 361971"/>
              <a:gd name="connsiteX6" fmla="*/ 288186 w 362313"/>
              <a:gd name="connsiteY6" fmla="*/ 255998 h 361971"/>
              <a:gd name="connsiteX7" fmla="*/ 274128 w 362313"/>
              <a:gd name="connsiteY7" fmla="*/ 270681 h 361971"/>
              <a:gd name="connsiteX8" fmla="*/ 264543 w 362313"/>
              <a:gd name="connsiteY8" fmla="*/ 270681 h 361971"/>
              <a:gd name="connsiteX9" fmla="*/ 266460 w 362313"/>
              <a:gd name="connsiteY9" fmla="*/ 272596 h 361971"/>
              <a:gd name="connsiteX10" fmla="*/ 266460 w 362313"/>
              <a:gd name="connsiteY10" fmla="*/ 281534 h 361971"/>
              <a:gd name="connsiteX11" fmla="*/ 257514 w 362313"/>
              <a:gd name="connsiteY11" fmla="*/ 281534 h 361971"/>
              <a:gd name="connsiteX12" fmla="*/ 244735 w 362313"/>
              <a:gd name="connsiteY12" fmla="*/ 268766 h 361971"/>
              <a:gd name="connsiteX13" fmla="*/ 242818 w 362313"/>
              <a:gd name="connsiteY13" fmla="*/ 264297 h 361971"/>
              <a:gd name="connsiteX14" fmla="*/ 244735 w 362313"/>
              <a:gd name="connsiteY14" fmla="*/ 259828 h 361971"/>
              <a:gd name="connsiteX15" fmla="*/ 257514 w 362313"/>
              <a:gd name="connsiteY15" fmla="*/ 247060 h 361971"/>
              <a:gd name="connsiteX16" fmla="*/ 266460 w 362313"/>
              <a:gd name="connsiteY16" fmla="*/ 246422 h 361971"/>
              <a:gd name="connsiteX17" fmla="*/ 267099 w 362313"/>
              <a:gd name="connsiteY17" fmla="*/ 255359 h 361971"/>
              <a:gd name="connsiteX18" fmla="*/ 266460 w 362313"/>
              <a:gd name="connsiteY18" fmla="*/ 255998 h 361971"/>
              <a:gd name="connsiteX19" fmla="*/ 264543 w 362313"/>
              <a:gd name="connsiteY19" fmla="*/ 257913 h 361971"/>
              <a:gd name="connsiteX20" fmla="*/ 274128 w 362313"/>
              <a:gd name="connsiteY20" fmla="*/ 257913 h 361971"/>
              <a:gd name="connsiteX21" fmla="*/ 276045 w 362313"/>
              <a:gd name="connsiteY21" fmla="*/ 256636 h 361971"/>
              <a:gd name="connsiteX22" fmla="*/ 276045 w 362313"/>
              <a:gd name="connsiteY22" fmla="*/ 256636 h 361971"/>
              <a:gd name="connsiteX23" fmla="*/ 276045 w 362313"/>
              <a:gd name="connsiteY23" fmla="*/ 106612 h 361971"/>
              <a:gd name="connsiteX24" fmla="*/ 274767 w 362313"/>
              <a:gd name="connsiteY24" fmla="*/ 104697 h 361971"/>
              <a:gd name="connsiteX25" fmla="*/ 274767 w 362313"/>
              <a:gd name="connsiteY25" fmla="*/ 104697 h 361971"/>
              <a:gd name="connsiteX26" fmla="*/ 239623 w 362313"/>
              <a:gd name="connsiteY26" fmla="*/ 104697 h 361971"/>
              <a:gd name="connsiteX27" fmla="*/ 239623 w 362313"/>
              <a:gd name="connsiteY27" fmla="*/ 126403 h 361971"/>
              <a:gd name="connsiteX28" fmla="*/ 233233 w 362313"/>
              <a:gd name="connsiteY28" fmla="*/ 132787 h 361971"/>
              <a:gd name="connsiteX29" fmla="*/ 188503 w 362313"/>
              <a:gd name="connsiteY29" fmla="*/ 132787 h 361971"/>
              <a:gd name="connsiteX30" fmla="*/ 188503 w 362313"/>
              <a:gd name="connsiteY30" fmla="*/ 146832 h 361971"/>
              <a:gd name="connsiteX31" fmla="*/ 233233 w 362313"/>
              <a:gd name="connsiteY31" fmla="*/ 146832 h 361971"/>
              <a:gd name="connsiteX32" fmla="*/ 239623 w 362313"/>
              <a:gd name="connsiteY32" fmla="*/ 153216 h 361971"/>
              <a:gd name="connsiteX33" fmla="*/ 239623 w 362313"/>
              <a:gd name="connsiteY33" fmla="*/ 209395 h 361971"/>
              <a:gd name="connsiteX34" fmla="*/ 233233 w 362313"/>
              <a:gd name="connsiteY34" fmla="*/ 215779 h 361971"/>
              <a:gd name="connsiteX35" fmla="*/ 188503 w 362313"/>
              <a:gd name="connsiteY35" fmla="*/ 215779 h 361971"/>
              <a:gd name="connsiteX36" fmla="*/ 188503 w 362313"/>
              <a:gd name="connsiteY36" fmla="*/ 229823 h 361971"/>
              <a:gd name="connsiteX37" fmla="*/ 233233 w 362313"/>
              <a:gd name="connsiteY37" fmla="*/ 229823 h 361971"/>
              <a:gd name="connsiteX38" fmla="*/ 239623 w 362313"/>
              <a:gd name="connsiteY38" fmla="*/ 236207 h 361971"/>
              <a:gd name="connsiteX39" fmla="*/ 239623 w 362313"/>
              <a:gd name="connsiteY39" fmla="*/ 292386 h 361971"/>
              <a:gd name="connsiteX40" fmla="*/ 233233 w 362313"/>
              <a:gd name="connsiteY40" fmla="*/ 298770 h 361971"/>
              <a:gd name="connsiteX41" fmla="*/ 130994 w 362313"/>
              <a:gd name="connsiteY41" fmla="*/ 298770 h 361971"/>
              <a:gd name="connsiteX42" fmla="*/ 124604 w 362313"/>
              <a:gd name="connsiteY42" fmla="*/ 292386 h 361971"/>
              <a:gd name="connsiteX43" fmla="*/ 124604 w 362313"/>
              <a:gd name="connsiteY43" fmla="*/ 270681 h 361971"/>
              <a:gd name="connsiteX44" fmla="*/ 90098 w 362313"/>
              <a:gd name="connsiteY44" fmla="*/ 270681 h 361971"/>
              <a:gd name="connsiteX45" fmla="*/ 75401 w 362313"/>
              <a:gd name="connsiteY45" fmla="*/ 255998 h 361971"/>
              <a:gd name="connsiteX46" fmla="*/ 75401 w 362313"/>
              <a:gd name="connsiteY46" fmla="*/ 255998 h 361971"/>
              <a:gd name="connsiteX47" fmla="*/ 75401 w 362313"/>
              <a:gd name="connsiteY47" fmla="*/ 105974 h 361971"/>
              <a:gd name="connsiteX48" fmla="*/ 90098 w 362313"/>
              <a:gd name="connsiteY48" fmla="*/ 91291 h 361971"/>
              <a:gd name="connsiteX49" fmla="*/ 90098 w 362313"/>
              <a:gd name="connsiteY49" fmla="*/ 91291 h 361971"/>
              <a:gd name="connsiteX50" fmla="*/ 99683 w 362313"/>
              <a:gd name="connsiteY50" fmla="*/ 91291 h 361971"/>
              <a:gd name="connsiteX51" fmla="*/ 97766 w 362313"/>
              <a:gd name="connsiteY51" fmla="*/ 89376 h 361971"/>
              <a:gd name="connsiteX52" fmla="*/ 97766 w 362313"/>
              <a:gd name="connsiteY52" fmla="*/ 80438 h 361971"/>
              <a:gd name="connsiteX53" fmla="*/ 106712 w 362313"/>
              <a:gd name="connsiteY53" fmla="*/ 80438 h 361971"/>
              <a:gd name="connsiteX54" fmla="*/ 106712 w 362313"/>
              <a:gd name="connsiteY54" fmla="*/ 80438 h 361971"/>
              <a:gd name="connsiteX55" fmla="*/ 119492 w 362313"/>
              <a:gd name="connsiteY55" fmla="*/ 93206 h 361971"/>
              <a:gd name="connsiteX56" fmla="*/ 119492 w 362313"/>
              <a:gd name="connsiteY56" fmla="*/ 102144 h 361971"/>
              <a:gd name="connsiteX57" fmla="*/ 119492 w 362313"/>
              <a:gd name="connsiteY57" fmla="*/ 102144 h 361971"/>
              <a:gd name="connsiteX58" fmla="*/ 106712 w 362313"/>
              <a:gd name="connsiteY58" fmla="*/ 114912 h 361971"/>
              <a:gd name="connsiteX59" fmla="*/ 102239 w 362313"/>
              <a:gd name="connsiteY59" fmla="*/ 116827 h 361971"/>
              <a:gd name="connsiteX60" fmla="*/ 97766 w 362313"/>
              <a:gd name="connsiteY60" fmla="*/ 114912 h 361971"/>
              <a:gd name="connsiteX61" fmla="*/ 97766 w 362313"/>
              <a:gd name="connsiteY61" fmla="*/ 105974 h 361971"/>
              <a:gd name="connsiteX62" fmla="*/ 99683 w 362313"/>
              <a:gd name="connsiteY62" fmla="*/ 104059 h 361971"/>
              <a:gd name="connsiteX63" fmla="*/ 90098 w 362313"/>
              <a:gd name="connsiteY63" fmla="*/ 104059 h 361971"/>
              <a:gd name="connsiteX64" fmla="*/ 88181 w 362313"/>
              <a:gd name="connsiteY64" fmla="*/ 105974 h 361971"/>
              <a:gd name="connsiteX65" fmla="*/ 88181 w 362313"/>
              <a:gd name="connsiteY65" fmla="*/ 105974 h 361971"/>
              <a:gd name="connsiteX66" fmla="*/ 88181 w 362313"/>
              <a:gd name="connsiteY66" fmla="*/ 255998 h 361971"/>
              <a:gd name="connsiteX67" fmla="*/ 90098 w 362313"/>
              <a:gd name="connsiteY67" fmla="*/ 257913 h 361971"/>
              <a:gd name="connsiteX68" fmla="*/ 90098 w 362313"/>
              <a:gd name="connsiteY68" fmla="*/ 257913 h 361971"/>
              <a:gd name="connsiteX69" fmla="*/ 124604 w 362313"/>
              <a:gd name="connsiteY69" fmla="*/ 257913 h 361971"/>
              <a:gd name="connsiteX70" fmla="*/ 124604 w 362313"/>
              <a:gd name="connsiteY70" fmla="*/ 236207 h 361971"/>
              <a:gd name="connsiteX71" fmla="*/ 130994 w 362313"/>
              <a:gd name="connsiteY71" fmla="*/ 229823 h 361971"/>
              <a:gd name="connsiteX72" fmla="*/ 175723 w 362313"/>
              <a:gd name="connsiteY72" fmla="*/ 229823 h 361971"/>
              <a:gd name="connsiteX73" fmla="*/ 175723 w 362313"/>
              <a:gd name="connsiteY73" fmla="*/ 215779 h 361971"/>
              <a:gd name="connsiteX74" fmla="*/ 130994 w 362313"/>
              <a:gd name="connsiteY74" fmla="*/ 215779 h 361971"/>
              <a:gd name="connsiteX75" fmla="*/ 124604 w 362313"/>
              <a:gd name="connsiteY75" fmla="*/ 209395 h 361971"/>
              <a:gd name="connsiteX76" fmla="*/ 124604 w 362313"/>
              <a:gd name="connsiteY76" fmla="*/ 153216 h 361971"/>
              <a:gd name="connsiteX77" fmla="*/ 130994 w 362313"/>
              <a:gd name="connsiteY77" fmla="*/ 146832 h 361971"/>
              <a:gd name="connsiteX78" fmla="*/ 175723 w 362313"/>
              <a:gd name="connsiteY78" fmla="*/ 146832 h 361971"/>
              <a:gd name="connsiteX79" fmla="*/ 175723 w 362313"/>
              <a:gd name="connsiteY79" fmla="*/ 132787 h 361971"/>
              <a:gd name="connsiteX80" fmla="*/ 130994 w 362313"/>
              <a:gd name="connsiteY80" fmla="*/ 132787 h 361971"/>
              <a:gd name="connsiteX81" fmla="*/ 124604 w 362313"/>
              <a:gd name="connsiteY81" fmla="*/ 126403 h 361971"/>
              <a:gd name="connsiteX82" fmla="*/ 124604 w 362313"/>
              <a:gd name="connsiteY82" fmla="*/ 70224 h 361971"/>
              <a:gd name="connsiteX83" fmla="*/ 130994 w 362313"/>
              <a:gd name="connsiteY83" fmla="*/ 63840 h 361971"/>
              <a:gd name="connsiteX84" fmla="*/ 233233 w 362313"/>
              <a:gd name="connsiteY84" fmla="*/ 63840 h 361971"/>
              <a:gd name="connsiteX85" fmla="*/ 239623 w 362313"/>
              <a:gd name="connsiteY85" fmla="*/ 70224 h 361971"/>
              <a:gd name="connsiteX86" fmla="*/ 239623 w 362313"/>
              <a:gd name="connsiteY86" fmla="*/ 91929 h 361971"/>
              <a:gd name="connsiteX87" fmla="*/ 274767 w 362313"/>
              <a:gd name="connsiteY87" fmla="*/ 91929 h 361971"/>
              <a:gd name="connsiteX88" fmla="*/ 288825 w 362313"/>
              <a:gd name="connsiteY88" fmla="*/ 106612 h 361971"/>
              <a:gd name="connsiteX89" fmla="*/ 288186 w 362313"/>
              <a:gd name="connsiteY89" fmla="*/ 255998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62313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257"/>
                  <a:pt x="81152" y="361972"/>
                  <a:pt x="180835" y="361972"/>
                </a:cubicBezTo>
                <a:cubicBezTo>
                  <a:pt x="281157" y="361972"/>
                  <a:pt x="362310" y="280895"/>
                  <a:pt x="362310" y="181305"/>
                </a:cubicBezTo>
                <a:cubicBezTo>
                  <a:pt x="362310" y="181305"/>
                  <a:pt x="362310" y="181305"/>
                  <a:pt x="362310" y="181305"/>
                </a:cubicBezTo>
                <a:cubicBezTo>
                  <a:pt x="362948" y="81077"/>
                  <a:pt x="281796" y="0"/>
                  <a:pt x="181474" y="0"/>
                </a:cubicBezTo>
                <a:close/>
                <a:moveTo>
                  <a:pt x="288186" y="255998"/>
                </a:moveTo>
                <a:cubicBezTo>
                  <a:pt x="288186" y="263659"/>
                  <a:pt x="281796" y="270681"/>
                  <a:pt x="274128" y="270681"/>
                </a:cubicBezTo>
                <a:lnTo>
                  <a:pt x="264543" y="270681"/>
                </a:lnTo>
                <a:lnTo>
                  <a:pt x="266460" y="272596"/>
                </a:lnTo>
                <a:cubicBezTo>
                  <a:pt x="269016" y="275150"/>
                  <a:pt x="269016" y="278980"/>
                  <a:pt x="266460" y="281534"/>
                </a:cubicBezTo>
                <a:cubicBezTo>
                  <a:pt x="263904" y="284087"/>
                  <a:pt x="260071" y="284087"/>
                  <a:pt x="257514" y="281534"/>
                </a:cubicBezTo>
                <a:lnTo>
                  <a:pt x="244735" y="268766"/>
                </a:lnTo>
                <a:cubicBezTo>
                  <a:pt x="243457" y="267489"/>
                  <a:pt x="242818" y="266212"/>
                  <a:pt x="242818" y="264297"/>
                </a:cubicBezTo>
                <a:cubicBezTo>
                  <a:pt x="242818" y="262382"/>
                  <a:pt x="243457" y="261105"/>
                  <a:pt x="244735" y="259828"/>
                </a:cubicBezTo>
                <a:lnTo>
                  <a:pt x="257514" y="247060"/>
                </a:lnTo>
                <a:cubicBezTo>
                  <a:pt x="260071" y="244507"/>
                  <a:pt x="263904" y="243868"/>
                  <a:pt x="266460" y="246422"/>
                </a:cubicBezTo>
                <a:cubicBezTo>
                  <a:pt x="269016" y="248975"/>
                  <a:pt x="269655" y="252806"/>
                  <a:pt x="267099" y="255359"/>
                </a:cubicBezTo>
                <a:cubicBezTo>
                  <a:pt x="267099" y="255359"/>
                  <a:pt x="266460" y="255998"/>
                  <a:pt x="266460" y="255998"/>
                </a:cubicBezTo>
                <a:lnTo>
                  <a:pt x="264543" y="257913"/>
                </a:lnTo>
                <a:lnTo>
                  <a:pt x="274128" y="257913"/>
                </a:lnTo>
                <a:cubicBezTo>
                  <a:pt x="274767" y="257913"/>
                  <a:pt x="276045" y="257275"/>
                  <a:pt x="276045" y="256636"/>
                </a:cubicBezTo>
                <a:cubicBezTo>
                  <a:pt x="276045" y="256636"/>
                  <a:pt x="276045" y="256636"/>
                  <a:pt x="276045" y="256636"/>
                </a:cubicBezTo>
                <a:lnTo>
                  <a:pt x="276045" y="106612"/>
                </a:lnTo>
                <a:cubicBezTo>
                  <a:pt x="276045" y="105974"/>
                  <a:pt x="275406" y="104697"/>
                  <a:pt x="274767" y="104697"/>
                </a:cubicBezTo>
                <a:cubicBezTo>
                  <a:pt x="274767" y="104697"/>
                  <a:pt x="274767" y="104697"/>
                  <a:pt x="274767" y="104697"/>
                </a:cubicBezTo>
                <a:lnTo>
                  <a:pt x="239623" y="104697"/>
                </a:lnTo>
                <a:lnTo>
                  <a:pt x="239623" y="126403"/>
                </a:lnTo>
                <a:cubicBezTo>
                  <a:pt x="239623" y="130233"/>
                  <a:pt x="237067" y="132787"/>
                  <a:pt x="233233" y="132787"/>
                </a:cubicBezTo>
                <a:lnTo>
                  <a:pt x="188503" y="132787"/>
                </a:lnTo>
                <a:lnTo>
                  <a:pt x="188503" y="146832"/>
                </a:lnTo>
                <a:lnTo>
                  <a:pt x="233233" y="146832"/>
                </a:lnTo>
                <a:cubicBezTo>
                  <a:pt x="237067" y="146832"/>
                  <a:pt x="239623" y="149385"/>
                  <a:pt x="239623" y="153216"/>
                </a:cubicBezTo>
                <a:lnTo>
                  <a:pt x="239623" y="209395"/>
                </a:lnTo>
                <a:cubicBezTo>
                  <a:pt x="239623" y="213225"/>
                  <a:pt x="237067" y="215779"/>
                  <a:pt x="233233" y="215779"/>
                </a:cubicBezTo>
                <a:lnTo>
                  <a:pt x="188503" y="215779"/>
                </a:lnTo>
                <a:lnTo>
                  <a:pt x="188503" y="229823"/>
                </a:lnTo>
                <a:lnTo>
                  <a:pt x="233233" y="229823"/>
                </a:lnTo>
                <a:cubicBezTo>
                  <a:pt x="237067" y="229823"/>
                  <a:pt x="239623" y="232377"/>
                  <a:pt x="239623" y="236207"/>
                </a:cubicBezTo>
                <a:lnTo>
                  <a:pt x="239623" y="292386"/>
                </a:lnTo>
                <a:cubicBezTo>
                  <a:pt x="239623" y="296217"/>
                  <a:pt x="237067" y="298770"/>
                  <a:pt x="233233" y="298770"/>
                </a:cubicBezTo>
                <a:lnTo>
                  <a:pt x="130994" y="298770"/>
                </a:lnTo>
                <a:cubicBezTo>
                  <a:pt x="127160" y="298770"/>
                  <a:pt x="124604" y="296217"/>
                  <a:pt x="124604" y="292386"/>
                </a:cubicBezTo>
                <a:lnTo>
                  <a:pt x="124604" y="270681"/>
                </a:lnTo>
                <a:lnTo>
                  <a:pt x="90098" y="270681"/>
                </a:lnTo>
                <a:cubicBezTo>
                  <a:pt x="82430" y="270681"/>
                  <a:pt x="75401" y="264297"/>
                  <a:pt x="75401" y="255998"/>
                </a:cubicBezTo>
                <a:lnTo>
                  <a:pt x="75401" y="255998"/>
                </a:lnTo>
                <a:lnTo>
                  <a:pt x="75401" y="105974"/>
                </a:lnTo>
                <a:cubicBezTo>
                  <a:pt x="75401" y="98313"/>
                  <a:pt x="81791" y="91291"/>
                  <a:pt x="90098" y="91291"/>
                </a:cubicBezTo>
                <a:lnTo>
                  <a:pt x="90098" y="91291"/>
                </a:lnTo>
                <a:lnTo>
                  <a:pt x="99683" y="91291"/>
                </a:lnTo>
                <a:lnTo>
                  <a:pt x="97766" y="89376"/>
                </a:lnTo>
                <a:cubicBezTo>
                  <a:pt x="95210" y="86822"/>
                  <a:pt x="95210" y="82992"/>
                  <a:pt x="97766" y="80438"/>
                </a:cubicBezTo>
                <a:cubicBezTo>
                  <a:pt x="100322" y="77885"/>
                  <a:pt x="104156" y="77885"/>
                  <a:pt x="106712" y="80438"/>
                </a:cubicBezTo>
                <a:cubicBezTo>
                  <a:pt x="106712" y="80438"/>
                  <a:pt x="106712" y="80438"/>
                  <a:pt x="106712" y="80438"/>
                </a:cubicBezTo>
                <a:lnTo>
                  <a:pt x="119492" y="93206"/>
                </a:lnTo>
                <a:cubicBezTo>
                  <a:pt x="122048" y="95760"/>
                  <a:pt x="122048" y="99590"/>
                  <a:pt x="119492" y="102144"/>
                </a:cubicBezTo>
                <a:cubicBezTo>
                  <a:pt x="119492" y="102144"/>
                  <a:pt x="119492" y="102144"/>
                  <a:pt x="119492" y="102144"/>
                </a:cubicBezTo>
                <a:lnTo>
                  <a:pt x="106712" y="114912"/>
                </a:lnTo>
                <a:cubicBezTo>
                  <a:pt x="105434" y="116188"/>
                  <a:pt x="104156" y="116827"/>
                  <a:pt x="102239" y="116827"/>
                </a:cubicBezTo>
                <a:cubicBezTo>
                  <a:pt x="100322" y="116827"/>
                  <a:pt x="99044" y="116188"/>
                  <a:pt x="97766" y="114912"/>
                </a:cubicBezTo>
                <a:cubicBezTo>
                  <a:pt x="95210" y="112358"/>
                  <a:pt x="95210" y="108528"/>
                  <a:pt x="97766" y="105974"/>
                </a:cubicBezTo>
                <a:lnTo>
                  <a:pt x="99683" y="104059"/>
                </a:lnTo>
                <a:lnTo>
                  <a:pt x="90098" y="104059"/>
                </a:lnTo>
                <a:cubicBezTo>
                  <a:pt x="89459" y="104059"/>
                  <a:pt x="88181" y="104697"/>
                  <a:pt x="88181" y="105974"/>
                </a:cubicBezTo>
                <a:lnTo>
                  <a:pt x="88181" y="105974"/>
                </a:lnTo>
                <a:lnTo>
                  <a:pt x="88181" y="255998"/>
                </a:lnTo>
                <a:cubicBezTo>
                  <a:pt x="88181" y="256636"/>
                  <a:pt x="88820" y="257913"/>
                  <a:pt x="90098" y="257913"/>
                </a:cubicBezTo>
                <a:lnTo>
                  <a:pt x="90098" y="257913"/>
                </a:lnTo>
                <a:lnTo>
                  <a:pt x="124604" y="257913"/>
                </a:lnTo>
                <a:lnTo>
                  <a:pt x="124604" y="236207"/>
                </a:lnTo>
                <a:cubicBezTo>
                  <a:pt x="124604" y="232377"/>
                  <a:pt x="127160" y="229823"/>
                  <a:pt x="130994" y="229823"/>
                </a:cubicBezTo>
                <a:lnTo>
                  <a:pt x="175723" y="229823"/>
                </a:lnTo>
                <a:lnTo>
                  <a:pt x="175723" y="215779"/>
                </a:lnTo>
                <a:lnTo>
                  <a:pt x="130994" y="215779"/>
                </a:lnTo>
                <a:cubicBezTo>
                  <a:pt x="127160" y="215779"/>
                  <a:pt x="124604" y="213225"/>
                  <a:pt x="124604" y="209395"/>
                </a:cubicBezTo>
                <a:lnTo>
                  <a:pt x="124604" y="153216"/>
                </a:lnTo>
                <a:cubicBezTo>
                  <a:pt x="124604" y="149385"/>
                  <a:pt x="127160" y="146832"/>
                  <a:pt x="130994" y="146832"/>
                </a:cubicBezTo>
                <a:lnTo>
                  <a:pt x="175723" y="146832"/>
                </a:lnTo>
                <a:lnTo>
                  <a:pt x="175723" y="132787"/>
                </a:lnTo>
                <a:lnTo>
                  <a:pt x="130994" y="132787"/>
                </a:lnTo>
                <a:cubicBezTo>
                  <a:pt x="127160" y="132787"/>
                  <a:pt x="124604" y="130233"/>
                  <a:pt x="124604" y="126403"/>
                </a:cubicBezTo>
                <a:lnTo>
                  <a:pt x="124604" y="70224"/>
                </a:lnTo>
                <a:cubicBezTo>
                  <a:pt x="124604" y="66393"/>
                  <a:pt x="127160" y="63840"/>
                  <a:pt x="130994" y="63840"/>
                </a:cubicBezTo>
                <a:lnTo>
                  <a:pt x="233233" y="63840"/>
                </a:lnTo>
                <a:cubicBezTo>
                  <a:pt x="237067" y="63840"/>
                  <a:pt x="239623" y="66393"/>
                  <a:pt x="239623" y="70224"/>
                </a:cubicBezTo>
                <a:lnTo>
                  <a:pt x="239623" y="91929"/>
                </a:lnTo>
                <a:lnTo>
                  <a:pt x="274767" y="91929"/>
                </a:lnTo>
                <a:cubicBezTo>
                  <a:pt x="282435" y="91929"/>
                  <a:pt x="288825" y="98313"/>
                  <a:pt x="288825" y="106612"/>
                </a:cubicBezTo>
                <a:lnTo>
                  <a:pt x="288186" y="255998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95" name="Graphic 4">
            <a:extLst>
              <a:ext uri="{FF2B5EF4-FFF2-40B4-BE49-F238E27FC236}">
                <a16:creationId xmlns:a16="http://schemas.microsoft.com/office/drawing/2014/main" id="{8B80A7B0-1E70-65F7-8318-D8DFBA9D87B9}"/>
              </a:ext>
            </a:extLst>
          </p:cNvPr>
          <p:cNvSpPr/>
          <p:nvPr/>
        </p:nvSpPr>
        <p:spPr>
          <a:xfrm>
            <a:off x="1608672" y="1532597"/>
            <a:ext cx="8374" cy="8368"/>
          </a:xfrm>
          <a:custGeom>
            <a:avLst/>
            <a:gdLst>
              <a:gd name="connsiteX0" fmla="*/ 2556 w 5111"/>
              <a:gd name="connsiteY0" fmla="*/ 5107 h 5107"/>
              <a:gd name="connsiteX1" fmla="*/ 5112 w 5111"/>
              <a:gd name="connsiteY1" fmla="*/ 2554 h 5107"/>
              <a:gd name="connsiteX2" fmla="*/ 2556 w 5111"/>
              <a:gd name="connsiteY2" fmla="*/ 0 h 5107"/>
              <a:gd name="connsiteX3" fmla="*/ 0 w 5111"/>
              <a:gd name="connsiteY3" fmla="*/ 2554 h 5107"/>
              <a:gd name="connsiteX4" fmla="*/ 0 w 5111"/>
              <a:gd name="connsiteY4" fmla="*/ 2554 h 5107"/>
              <a:gd name="connsiteX5" fmla="*/ 2556 w 5111"/>
              <a:gd name="connsiteY5" fmla="*/ 5107 h 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1" h="5107">
                <a:moveTo>
                  <a:pt x="2556" y="5107"/>
                </a:moveTo>
                <a:cubicBezTo>
                  <a:pt x="3834" y="5107"/>
                  <a:pt x="5112" y="3830"/>
                  <a:pt x="5112" y="2554"/>
                </a:cubicBezTo>
                <a:cubicBezTo>
                  <a:pt x="5112" y="1277"/>
                  <a:pt x="3834" y="0"/>
                  <a:pt x="2556" y="0"/>
                </a:cubicBezTo>
                <a:cubicBezTo>
                  <a:pt x="1278" y="0"/>
                  <a:pt x="0" y="1277"/>
                  <a:pt x="0" y="2554"/>
                </a:cubicBezTo>
                <a:lnTo>
                  <a:pt x="0" y="2554"/>
                </a:lnTo>
                <a:cubicBezTo>
                  <a:pt x="0" y="3830"/>
                  <a:pt x="1278" y="5107"/>
                  <a:pt x="2556" y="5107"/>
                </a:cubicBez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96" name="Graphic 4">
            <a:extLst>
              <a:ext uri="{FF2B5EF4-FFF2-40B4-BE49-F238E27FC236}">
                <a16:creationId xmlns:a16="http://schemas.microsoft.com/office/drawing/2014/main" id="{1F45E774-144F-8F59-F852-7A362A9B0193}"/>
              </a:ext>
            </a:extLst>
          </p:cNvPr>
          <p:cNvSpPr/>
          <p:nvPr/>
        </p:nvSpPr>
        <p:spPr>
          <a:xfrm>
            <a:off x="1539569" y="1637204"/>
            <a:ext cx="146580" cy="71132"/>
          </a:xfrm>
          <a:custGeom>
            <a:avLst/>
            <a:gdLst>
              <a:gd name="connsiteX0" fmla="*/ 0 w 89459"/>
              <a:gd name="connsiteY0" fmla="*/ 0 h 43411"/>
              <a:gd name="connsiteX1" fmla="*/ 0 w 89459"/>
              <a:gd name="connsiteY1" fmla="*/ 43411 h 43411"/>
              <a:gd name="connsiteX2" fmla="*/ 89459 w 89459"/>
              <a:gd name="connsiteY2" fmla="*/ 43411 h 43411"/>
              <a:gd name="connsiteX3" fmla="*/ 89459 w 89459"/>
              <a:gd name="connsiteY3" fmla="*/ 0 h 43411"/>
              <a:gd name="connsiteX4" fmla="*/ 0 w 89459"/>
              <a:gd name="connsiteY4" fmla="*/ 0 h 43411"/>
              <a:gd name="connsiteX5" fmla="*/ 33228 w 89459"/>
              <a:gd name="connsiteY5" fmla="*/ 31920 h 43411"/>
              <a:gd name="connsiteX6" fmla="*/ 23004 w 89459"/>
              <a:gd name="connsiteY6" fmla="*/ 21706 h 43411"/>
              <a:gd name="connsiteX7" fmla="*/ 33228 w 89459"/>
              <a:gd name="connsiteY7" fmla="*/ 11491 h 43411"/>
              <a:gd name="connsiteX8" fmla="*/ 43452 w 89459"/>
              <a:gd name="connsiteY8" fmla="*/ 21706 h 43411"/>
              <a:gd name="connsiteX9" fmla="*/ 43452 w 89459"/>
              <a:gd name="connsiteY9" fmla="*/ 21706 h 43411"/>
              <a:gd name="connsiteX10" fmla="*/ 33228 w 89459"/>
              <a:gd name="connsiteY10" fmla="*/ 31920 h 43411"/>
              <a:gd name="connsiteX11" fmla="*/ 33228 w 89459"/>
              <a:gd name="connsiteY11" fmla="*/ 31920 h 43411"/>
              <a:gd name="connsiteX12" fmla="*/ 56232 w 89459"/>
              <a:gd name="connsiteY12" fmla="*/ 12130 h 43411"/>
              <a:gd name="connsiteX13" fmla="*/ 66455 w 89459"/>
              <a:gd name="connsiteY13" fmla="*/ 22344 h 43411"/>
              <a:gd name="connsiteX14" fmla="*/ 56232 w 89459"/>
              <a:gd name="connsiteY14" fmla="*/ 32558 h 43411"/>
              <a:gd name="connsiteX15" fmla="*/ 46008 w 89459"/>
              <a:gd name="connsiteY15" fmla="*/ 22344 h 43411"/>
              <a:gd name="connsiteX16" fmla="*/ 46008 w 89459"/>
              <a:gd name="connsiteY16" fmla="*/ 22344 h 43411"/>
              <a:gd name="connsiteX17" fmla="*/ 56232 w 89459"/>
              <a:gd name="connsiteY17" fmla="*/ 12130 h 43411"/>
              <a:gd name="connsiteX18" fmla="*/ 56232 w 89459"/>
              <a:gd name="connsiteY18" fmla="*/ 12130 h 4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59" h="43411">
                <a:moveTo>
                  <a:pt x="0" y="0"/>
                </a:moveTo>
                <a:lnTo>
                  <a:pt x="0" y="43411"/>
                </a:lnTo>
                <a:lnTo>
                  <a:pt x="89459" y="43411"/>
                </a:lnTo>
                <a:lnTo>
                  <a:pt x="89459" y="0"/>
                </a:lnTo>
                <a:lnTo>
                  <a:pt x="0" y="0"/>
                </a:lnTo>
                <a:close/>
                <a:moveTo>
                  <a:pt x="33228" y="31920"/>
                </a:moveTo>
                <a:cubicBezTo>
                  <a:pt x="27477" y="31920"/>
                  <a:pt x="23004" y="27451"/>
                  <a:pt x="23004" y="21706"/>
                </a:cubicBezTo>
                <a:cubicBezTo>
                  <a:pt x="23004" y="15960"/>
                  <a:pt x="27477" y="11491"/>
                  <a:pt x="33228" y="11491"/>
                </a:cubicBezTo>
                <a:cubicBezTo>
                  <a:pt x="38979" y="11491"/>
                  <a:pt x="43452" y="15960"/>
                  <a:pt x="43452" y="21706"/>
                </a:cubicBezTo>
                <a:cubicBezTo>
                  <a:pt x="43452" y="21706"/>
                  <a:pt x="43452" y="21706"/>
                  <a:pt x="43452" y="21706"/>
                </a:cubicBezTo>
                <a:cubicBezTo>
                  <a:pt x="43452" y="27451"/>
                  <a:pt x="38979" y="31920"/>
                  <a:pt x="33228" y="31920"/>
                </a:cubicBezTo>
                <a:lnTo>
                  <a:pt x="33228" y="31920"/>
                </a:lnTo>
                <a:close/>
                <a:moveTo>
                  <a:pt x="56232" y="12130"/>
                </a:moveTo>
                <a:cubicBezTo>
                  <a:pt x="61982" y="12130"/>
                  <a:pt x="66455" y="16598"/>
                  <a:pt x="66455" y="22344"/>
                </a:cubicBezTo>
                <a:cubicBezTo>
                  <a:pt x="66455" y="28089"/>
                  <a:pt x="61982" y="32558"/>
                  <a:pt x="56232" y="32558"/>
                </a:cubicBezTo>
                <a:cubicBezTo>
                  <a:pt x="50480" y="32558"/>
                  <a:pt x="46008" y="28089"/>
                  <a:pt x="46008" y="22344"/>
                </a:cubicBezTo>
                <a:cubicBezTo>
                  <a:pt x="46008" y="22344"/>
                  <a:pt x="46008" y="22344"/>
                  <a:pt x="46008" y="22344"/>
                </a:cubicBezTo>
                <a:cubicBezTo>
                  <a:pt x="46008" y="16598"/>
                  <a:pt x="50480" y="12130"/>
                  <a:pt x="56232" y="12130"/>
                </a:cubicBezTo>
                <a:lnTo>
                  <a:pt x="56232" y="12130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Book"/>
              <a:ea typeface="+mn-ea"/>
              <a:cs typeface="+mn-cs"/>
            </a:endParaRPr>
          </a:p>
        </p:txBody>
      </p:sp>
      <p:sp>
        <p:nvSpPr>
          <p:cNvPr id="97" name="Graphic 4">
            <a:extLst>
              <a:ext uri="{FF2B5EF4-FFF2-40B4-BE49-F238E27FC236}">
                <a16:creationId xmlns:a16="http://schemas.microsoft.com/office/drawing/2014/main" id="{A8559789-F60F-2209-CE69-D1614ADC1277}"/>
              </a:ext>
            </a:extLst>
          </p:cNvPr>
          <p:cNvSpPr/>
          <p:nvPr/>
        </p:nvSpPr>
        <p:spPr>
          <a:xfrm>
            <a:off x="5857338" y="1383362"/>
            <a:ext cx="580401" cy="579862"/>
          </a:xfrm>
          <a:custGeom>
            <a:avLst/>
            <a:gdLst>
              <a:gd name="connsiteX0" fmla="*/ 180835 w 362309"/>
              <a:gd name="connsiteY0" fmla="*/ 0 h 361971"/>
              <a:gd name="connsiteX1" fmla="*/ 0 w 362309"/>
              <a:gd name="connsiteY1" fmla="*/ 180667 h 361971"/>
              <a:gd name="connsiteX2" fmla="*/ 180835 w 362309"/>
              <a:gd name="connsiteY2" fmla="*/ 361972 h 361971"/>
              <a:gd name="connsiteX3" fmla="*/ 362309 w 362309"/>
              <a:gd name="connsiteY3" fmla="*/ 180667 h 361971"/>
              <a:gd name="connsiteX4" fmla="*/ 362309 w 362309"/>
              <a:gd name="connsiteY4" fmla="*/ 180667 h 361971"/>
              <a:gd name="connsiteX5" fmla="*/ 180835 w 362309"/>
              <a:gd name="connsiteY5" fmla="*/ 0 h 361971"/>
              <a:gd name="connsiteX6" fmla="*/ 246652 w 362309"/>
              <a:gd name="connsiteY6" fmla="*/ 235569 h 361971"/>
              <a:gd name="connsiteX7" fmla="*/ 212146 w 362309"/>
              <a:gd name="connsiteY7" fmla="*/ 223439 h 361971"/>
              <a:gd name="connsiteX8" fmla="*/ 212146 w 362309"/>
              <a:gd name="connsiteY8" fmla="*/ 238761 h 361971"/>
              <a:gd name="connsiteX9" fmla="*/ 205756 w 362309"/>
              <a:gd name="connsiteY9" fmla="*/ 245145 h 361971"/>
              <a:gd name="connsiteX10" fmla="*/ 199366 w 362309"/>
              <a:gd name="connsiteY10" fmla="*/ 238761 h 361971"/>
              <a:gd name="connsiteX11" fmla="*/ 199366 w 362309"/>
              <a:gd name="connsiteY11" fmla="*/ 206203 h 361971"/>
              <a:gd name="connsiteX12" fmla="*/ 205756 w 362309"/>
              <a:gd name="connsiteY12" fmla="*/ 199819 h 361971"/>
              <a:gd name="connsiteX13" fmla="*/ 238345 w 362309"/>
              <a:gd name="connsiteY13" fmla="*/ 199819 h 361971"/>
              <a:gd name="connsiteX14" fmla="*/ 244735 w 362309"/>
              <a:gd name="connsiteY14" fmla="*/ 206203 h 361971"/>
              <a:gd name="connsiteX15" fmla="*/ 238345 w 362309"/>
              <a:gd name="connsiteY15" fmla="*/ 212587 h 361971"/>
              <a:gd name="connsiteX16" fmla="*/ 218536 w 362309"/>
              <a:gd name="connsiteY16" fmla="*/ 212587 h 361971"/>
              <a:gd name="connsiteX17" fmla="*/ 278601 w 362309"/>
              <a:gd name="connsiteY17" fmla="*/ 209395 h 361971"/>
              <a:gd name="connsiteX18" fmla="*/ 275406 w 362309"/>
              <a:gd name="connsiteY18" fmla="*/ 149385 h 361971"/>
              <a:gd name="connsiteX19" fmla="*/ 216619 w 362309"/>
              <a:gd name="connsiteY19" fmla="*/ 151300 h 361971"/>
              <a:gd name="connsiteX20" fmla="*/ 155275 w 362309"/>
              <a:gd name="connsiteY20" fmla="*/ 220247 h 361971"/>
              <a:gd name="connsiteX21" fmla="*/ 76679 w 362309"/>
              <a:gd name="connsiteY21" fmla="*/ 220886 h 361971"/>
              <a:gd name="connsiteX22" fmla="*/ 76040 w 362309"/>
              <a:gd name="connsiteY22" fmla="*/ 142363 h 361971"/>
              <a:gd name="connsiteX23" fmla="*/ 150803 w 362309"/>
              <a:gd name="connsiteY23" fmla="*/ 137894 h 361971"/>
              <a:gd name="connsiteX24" fmla="*/ 150803 w 362309"/>
              <a:gd name="connsiteY24" fmla="*/ 123849 h 361971"/>
              <a:gd name="connsiteX25" fmla="*/ 157192 w 362309"/>
              <a:gd name="connsiteY25" fmla="*/ 117465 h 361971"/>
              <a:gd name="connsiteX26" fmla="*/ 163582 w 362309"/>
              <a:gd name="connsiteY26" fmla="*/ 123849 h 361971"/>
              <a:gd name="connsiteX27" fmla="*/ 163582 w 362309"/>
              <a:gd name="connsiteY27" fmla="*/ 156408 h 361971"/>
              <a:gd name="connsiteX28" fmla="*/ 157192 w 362309"/>
              <a:gd name="connsiteY28" fmla="*/ 162792 h 361971"/>
              <a:gd name="connsiteX29" fmla="*/ 124604 w 362309"/>
              <a:gd name="connsiteY29" fmla="*/ 162792 h 361971"/>
              <a:gd name="connsiteX30" fmla="*/ 118214 w 362309"/>
              <a:gd name="connsiteY30" fmla="*/ 156408 h 361971"/>
              <a:gd name="connsiteX31" fmla="*/ 124604 w 362309"/>
              <a:gd name="connsiteY31" fmla="*/ 150024 h 361971"/>
              <a:gd name="connsiteX32" fmla="*/ 145691 w 362309"/>
              <a:gd name="connsiteY32" fmla="*/ 150024 h 361971"/>
              <a:gd name="connsiteX33" fmla="*/ 84986 w 362309"/>
              <a:gd name="connsiteY33" fmla="*/ 151300 h 361971"/>
              <a:gd name="connsiteX34" fmla="*/ 86264 w 362309"/>
              <a:gd name="connsiteY34" fmla="*/ 211948 h 361971"/>
              <a:gd name="connsiteX35" fmla="*/ 146330 w 362309"/>
              <a:gd name="connsiteY35" fmla="*/ 211310 h 361971"/>
              <a:gd name="connsiteX36" fmla="*/ 207673 w 362309"/>
              <a:gd name="connsiteY36" fmla="*/ 142363 h 361971"/>
              <a:gd name="connsiteX37" fmla="*/ 285630 w 362309"/>
              <a:gd name="connsiteY37" fmla="*/ 141086 h 361971"/>
              <a:gd name="connsiteX38" fmla="*/ 286908 w 362309"/>
              <a:gd name="connsiteY38" fmla="*/ 218971 h 361971"/>
              <a:gd name="connsiteX39" fmla="*/ 246652 w 362309"/>
              <a:gd name="connsiteY39" fmla="*/ 235569 h 361971"/>
              <a:gd name="connsiteX40" fmla="*/ 246652 w 362309"/>
              <a:gd name="connsiteY40" fmla="*/ 235569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2309" h="361971">
                <a:moveTo>
                  <a:pt x="180835" y="0"/>
                </a:moveTo>
                <a:cubicBezTo>
                  <a:pt x="80513" y="0"/>
                  <a:pt x="0" y="81077"/>
                  <a:pt x="0" y="180667"/>
                </a:cubicBezTo>
                <a:cubicBezTo>
                  <a:pt x="0" y="280895"/>
                  <a:pt x="81152" y="361972"/>
                  <a:pt x="180835" y="361972"/>
                </a:cubicBezTo>
                <a:cubicBezTo>
                  <a:pt x="280518" y="361972"/>
                  <a:pt x="362309" y="280895"/>
                  <a:pt x="362309" y="180667"/>
                </a:cubicBezTo>
                <a:lnTo>
                  <a:pt x="362309" y="180667"/>
                </a:lnTo>
                <a:cubicBezTo>
                  <a:pt x="361670" y="81077"/>
                  <a:pt x="281157" y="0"/>
                  <a:pt x="180835" y="0"/>
                </a:cubicBezTo>
                <a:close/>
                <a:moveTo>
                  <a:pt x="246652" y="235569"/>
                </a:moveTo>
                <a:cubicBezTo>
                  <a:pt x="233872" y="235569"/>
                  <a:pt x="221731" y="231100"/>
                  <a:pt x="212146" y="223439"/>
                </a:cubicBezTo>
                <a:lnTo>
                  <a:pt x="212146" y="238761"/>
                </a:lnTo>
                <a:cubicBezTo>
                  <a:pt x="212146" y="242591"/>
                  <a:pt x="209590" y="245145"/>
                  <a:pt x="205756" y="245145"/>
                </a:cubicBezTo>
                <a:cubicBezTo>
                  <a:pt x="201922" y="245145"/>
                  <a:pt x="199366" y="242591"/>
                  <a:pt x="199366" y="238761"/>
                </a:cubicBezTo>
                <a:lnTo>
                  <a:pt x="199366" y="206203"/>
                </a:lnTo>
                <a:cubicBezTo>
                  <a:pt x="199366" y="202372"/>
                  <a:pt x="201922" y="199819"/>
                  <a:pt x="205756" y="199819"/>
                </a:cubicBezTo>
                <a:lnTo>
                  <a:pt x="238345" y="199819"/>
                </a:lnTo>
                <a:cubicBezTo>
                  <a:pt x="242179" y="199819"/>
                  <a:pt x="244735" y="202372"/>
                  <a:pt x="244735" y="206203"/>
                </a:cubicBezTo>
                <a:cubicBezTo>
                  <a:pt x="244735" y="210033"/>
                  <a:pt x="242179" y="212587"/>
                  <a:pt x="238345" y="212587"/>
                </a:cubicBezTo>
                <a:lnTo>
                  <a:pt x="218536" y="212587"/>
                </a:lnTo>
                <a:cubicBezTo>
                  <a:pt x="235789" y="227908"/>
                  <a:pt x="262626" y="226631"/>
                  <a:pt x="278601" y="209395"/>
                </a:cubicBezTo>
                <a:cubicBezTo>
                  <a:pt x="294576" y="192158"/>
                  <a:pt x="292659" y="165345"/>
                  <a:pt x="275406" y="149385"/>
                </a:cubicBezTo>
                <a:cubicBezTo>
                  <a:pt x="258792" y="134064"/>
                  <a:pt x="232594" y="135341"/>
                  <a:pt x="216619" y="151300"/>
                </a:cubicBezTo>
                <a:lnTo>
                  <a:pt x="155275" y="220247"/>
                </a:lnTo>
                <a:cubicBezTo>
                  <a:pt x="133550" y="241953"/>
                  <a:pt x="98405" y="242591"/>
                  <a:pt x="76679" y="220886"/>
                </a:cubicBezTo>
                <a:cubicBezTo>
                  <a:pt x="54954" y="199180"/>
                  <a:pt x="54314" y="164068"/>
                  <a:pt x="76040" y="142363"/>
                </a:cubicBezTo>
                <a:cubicBezTo>
                  <a:pt x="95849" y="121934"/>
                  <a:pt x="128438" y="120019"/>
                  <a:pt x="150803" y="137894"/>
                </a:cubicBezTo>
                <a:lnTo>
                  <a:pt x="150803" y="123849"/>
                </a:lnTo>
                <a:cubicBezTo>
                  <a:pt x="150803" y="120019"/>
                  <a:pt x="153358" y="117465"/>
                  <a:pt x="157192" y="117465"/>
                </a:cubicBezTo>
                <a:cubicBezTo>
                  <a:pt x="161026" y="117465"/>
                  <a:pt x="163582" y="120019"/>
                  <a:pt x="163582" y="123849"/>
                </a:cubicBezTo>
                <a:lnTo>
                  <a:pt x="163582" y="156408"/>
                </a:lnTo>
                <a:cubicBezTo>
                  <a:pt x="163582" y="160238"/>
                  <a:pt x="161026" y="162792"/>
                  <a:pt x="157192" y="162792"/>
                </a:cubicBezTo>
                <a:lnTo>
                  <a:pt x="124604" y="162792"/>
                </a:lnTo>
                <a:cubicBezTo>
                  <a:pt x="120770" y="162792"/>
                  <a:pt x="118214" y="160238"/>
                  <a:pt x="118214" y="156408"/>
                </a:cubicBezTo>
                <a:cubicBezTo>
                  <a:pt x="118214" y="152577"/>
                  <a:pt x="120770" y="150024"/>
                  <a:pt x="124604" y="150024"/>
                </a:cubicBezTo>
                <a:lnTo>
                  <a:pt x="145691" y="150024"/>
                </a:lnTo>
                <a:cubicBezTo>
                  <a:pt x="128438" y="133425"/>
                  <a:pt x="101600" y="134702"/>
                  <a:pt x="84986" y="151300"/>
                </a:cubicBezTo>
                <a:cubicBezTo>
                  <a:pt x="68372" y="168537"/>
                  <a:pt x="69650" y="195350"/>
                  <a:pt x="86264" y="211948"/>
                </a:cubicBezTo>
                <a:cubicBezTo>
                  <a:pt x="102878" y="227908"/>
                  <a:pt x="129716" y="227908"/>
                  <a:pt x="146330" y="211310"/>
                </a:cubicBezTo>
                <a:lnTo>
                  <a:pt x="207673" y="142363"/>
                </a:lnTo>
                <a:cubicBezTo>
                  <a:pt x="228760" y="120657"/>
                  <a:pt x="263904" y="120019"/>
                  <a:pt x="285630" y="141086"/>
                </a:cubicBezTo>
                <a:cubicBezTo>
                  <a:pt x="307356" y="162153"/>
                  <a:pt x="307995" y="197265"/>
                  <a:pt x="286908" y="218971"/>
                </a:cubicBezTo>
                <a:cubicBezTo>
                  <a:pt x="276045" y="229823"/>
                  <a:pt x="261987" y="235569"/>
                  <a:pt x="246652" y="235569"/>
                </a:cubicBezTo>
                <a:lnTo>
                  <a:pt x="246652" y="235569"/>
                </a:lnTo>
                <a:close/>
              </a:path>
            </a:pathLst>
          </a:custGeom>
          <a:solidFill>
            <a:schemeClr val="accent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46A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sp>
        <p:nvSpPr>
          <p:cNvPr id="98" name="Trapezoid 97">
            <a:extLst>
              <a:ext uri="{FF2B5EF4-FFF2-40B4-BE49-F238E27FC236}">
                <a16:creationId xmlns:a16="http://schemas.microsoft.com/office/drawing/2014/main" id="{0E8913B3-4BC3-F866-EF1F-290497A3B812}"/>
              </a:ext>
            </a:extLst>
          </p:cNvPr>
          <p:cNvSpPr/>
          <p:nvPr/>
        </p:nvSpPr>
        <p:spPr>
          <a:xfrm rot="10800000">
            <a:off x="381998" y="4213028"/>
            <a:ext cx="11396332" cy="383115"/>
          </a:xfrm>
          <a:prstGeom prst="trapezoid">
            <a:avLst>
              <a:gd name="adj" fmla="val 71206"/>
            </a:avLst>
          </a:prstGeom>
          <a:solidFill>
            <a:srgbClr val="EFF6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ntona TT"/>
              <a:ea typeface="+mn-ea"/>
              <a:cs typeface="+mn-cs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8D34198F-D222-2E3A-1981-ED716F982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144" y="4714282"/>
            <a:ext cx="904844" cy="86887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D7AC689-8B3B-D443-8A99-06BDF87C2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405" y="4698431"/>
            <a:ext cx="904844" cy="86887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C72E44E5-EB7C-24F8-D7B0-A87DF7511271}"/>
              </a:ext>
            </a:extLst>
          </p:cNvPr>
          <p:cNvSpPr txBox="1">
            <a:spLocks/>
          </p:cNvSpPr>
          <p:nvPr/>
        </p:nvSpPr>
        <p:spPr>
          <a:xfrm>
            <a:off x="1237130" y="5695461"/>
            <a:ext cx="283204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+mn-cs"/>
              </a:rPr>
              <a:t>Change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+mn-cs"/>
              </a:rPr>
              <a:t>Management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E254643-C671-C840-8174-DBEB229A8F0C}"/>
              </a:ext>
            </a:extLst>
          </p:cNvPr>
          <p:cNvSpPr txBox="1">
            <a:spLocks/>
          </p:cNvSpPr>
          <p:nvPr/>
        </p:nvSpPr>
        <p:spPr>
          <a:xfrm>
            <a:off x="8087902" y="5704383"/>
            <a:ext cx="283204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+mn-cs"/>
              </a:rPr>
              <a:t>Reporting &amp; Data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5697C6-014E-53FF-D37A-FA50A4818819}"/>
              </a:ext>
            </a:extLst>
          </p:cNvPr>
          <p:cNvSpPr txBox="1">
            <a:spLocks/>
          </p:cNvSpPr>
          <p:nvPr/>
        </p:nvSpPr>
        <p:spPr>
          <a:xfrm>
            <a:off x="4186488" y="5704383"/>
            <a:ext cx="398689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+mn-cs"/>
              </a:rPr>
              <a:t>Business Process Engineering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43E8375-E06D-19BA-0C40-6331AC464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340" y="4701526"/>
            <a:ext cx="901621" cy="865782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CE4F9420-A50C-8DEC-1984-2E6382621276}"/>
              </a:ext>
            </a:extLst>
          </p:cNvPr>
          <p:cNvSpPr txBox="1"/>
          <p:nvPr/>
        </p:nvSpPr>
        <p:spPr>
          <a:xfrm>
            <a:off x="2554749" y="4222329"/>
            <a:ext cx="706760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46A"/>
                </a:solidFill>
                <a:effectLst/>
                <a:uLnTx/>
                <a:uFillTx/>
                <a:ea typeface="+mn-ea"/>
                <a:cs typeface="+mn-cs"/>
              </a:rPr>
              <a:t>Project Critical Success Factors Include:</a:t>
            </a:r>
          </a:p>
        </p:txBody>
      </p:sp>
    </p:spTree>
    <p:extLst>
      <p:ext uri="{BB962C8B-B14F-4D97-AF65-F5344CB8AC3E}">
        <p14:creationId xmlns:p14="http://schemas.microsoft.com/office/powerpoint/2010/main" val="1367907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F Human Resources">
      <a:dk1>
        <a:srgbClr val="00346A"/>
      </a:dk1>
      <a:lt1>
        <a:srgbClr val="FFFFFF"/>
      </a:lt1>
      <a:dk2>
        <a:srgbClr val="002657"/>
      </a:dk2>
      <a:lt2>
        <a:srgbClr val="FFFFFF"/>
      </a:lt2>
      <a:accent1>
        <a:srgbClr val="005496"/>
      </a:accent1>
      <a:accent2>
        <a:srgbClr val="FF4616"/>
      </a:accent2>
      <a:accent3>
        <a:srgbClr val="C7C9C8"/>
      </a:accent3>
      <a:accent4>
        <a:srgbClr val="FFC000"/>
      </a:accent4>
      <a:accent5>
        <a:srgbClr val="2091D0"/>
      </a:accent5>
      <a:accent6>
        <a:srgbClr val="70AD47"/>
      </a:accent6>
      <a:hlink>
        <a:srgbClr val="70AD47"/>
      </a:hlink>
      <a:folHlink>
        <a:srgbClr val="FF461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F_v20250516">
  <a:themeElements>
    <a:clrScheme name="UFL 1">
      <a:dk1>
        <a:srgbClr val="00346A"/>
      </a:dk1>
      <a:lt1>
        <a:srgbClr val="FFFFFF"/>
      </a:lt1>
      <a:dk2>
        <a:srgbClr val="002657"/>
      </a:dk2>
      <a:lt2>
        <a:srgbClr val="FFFFFF"/>
      </a:lt2>
      <a:accent1>
        <a:srgbClr val="005496"/>
      </a:accent1>
      <a:accent2>
        <a:srgbClr val="FF4616"/>
      </a:accent2>
      <a:accent3>
        <a:srgbClr val="C7C9C8"/>
      </a:accent3>
      <a:accent4>
        <a:srgbClr val="FFC000"/>
      </a:accent4>
      <a:accent5>
        <a:srgbClr val="2091D0"/>
      </a:accent5>
      <a:accent6>
        <a:srgbClr val="70AD47"/>
      </a:accent6>
      <a:hlink>
        <a:srgbClr val="70AD47"/>
      </a:hlink>
      <a:folHlink>
        <a:srgbClr val="FF4616"/>
      </a:folHlink>
    </a:clrScheme>
    <a:fontScheme name="UF Fonts">
      <a:majorFont>
        <a:latin typeface="Source Serif 4 SemiBold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lIns="91440" tIns="91440" rIns="91440" bIns="91440" rtlCol="0" anchor="t"/>
      <a:lstStyle>
        <a:defPPr algn="l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Secondary Systems .potx" id="{FC6E5A20-FE6C-4C27-AE56-2AA13F513597}" vid="{CCAD0075-081C-4921-96D0-79EEE66B4030}"/>
    </a:ext>
  </a:extLst>
</a:theme>
</file>

<file path=ppt/theme/theme3.xml><?xml version="1.0" encoding="utf-8"?>
<a:theme xmlns:a="http://schemas.openxmlformats.org/drawingml/2006/main" name="1_Office Theme">
  <a:themeElements>
    <a:clrScheme name="UF Human Resources">
      <a:dk1>
        <a:srgbClr val="00346A"/>
      </a:dk1>
      <a:lt1>
        <a:srgbClr val="FFFFFF"/>
      </a:lt1>
      <a:dk2>
        <a:srgbClr val="002657"/>
      </a:dk2>
      <a:lt2>
        <a:srgbClr val="FFFFFF"/>
      </a:lt2>
      <a:accent1>
        <a:srgbClr val="005496"/>
      </a:accent1>
      <a:accent2>
        <a:srgbClr val="FF4616"/>
      </a:accent2>
      <a:accent3>
        <a:srgbClr val="C7C9C8"/>
      </a:accent3>
      <a:accent4>
        <a:srgbClr val="FFC000"/>
      </a:accent4>
      <a:accent5>
        <a:srgbClr val="2091D0"/>
      </a:accent5>
      <a:accent6>
        <a:srgbClr val="70AD47"/>
      </a:accent6>
      <a:hlink>
        <a:srgbClr val="70AD47"/>
      </a:hlink>
      <a:folHlink>
        <a:srgbClr val="FF4616"/>
      </a:folHlink>
    </a:clrScheme>
    <a:fontScheme name="UF">
      <a:majorFont>
        <a:latin typeface="Gentona Book"/>
        <a:ea typeface=""/>
        <a:cs typeface=""/>
      </a:majorFont>
      <a:minorFont>
        <a:latin typeface="Gentona 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d68322-8104-4e11-afee-fa348f46e5aa">
      <Terms xmlns="http://schemas.microsoft.com/office/infopath/2007/PartnerControls"/>
    </lcf76f155ced4ddcb4097134ff3c332f>
    <TaxCatchAll xmlns="28d56514-78b8-4565-8004-f0029be60bdf" xsi:nil="true"/>
    <Smartsheet xmlns="79d68322-8104-4e11-afee-fa348f46e5aa">
      <Url xsi:nil="true"/>
      <Description xsi:nil="true"/>
    </Smartshee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C25DE3838B4E40BDBB0C279916998A" ma:contentTypeVersion="21" ma:contentTypeDescription="Create a new document." ma:contentTypeScope="" ma:versionID="4251fcdacf9d7279d5679152d386d43f">
  <xsd:schema xmlns:xsd="http://www.w3.org/2001/XMLSchema" xmlns:xs="http://www.w3.org/2001/XMLSchema" xmlns:p="http://schemas.microsoft.com/office/2006/metadata/properties" xmlns:ns1="http://schemas.microsoft.com/sharepoint/v3" xmlns:ns2="79d68322-8104-4e11-afee-fa348f46e5aa" xmlns:ns3="28d56514-78b8-4565-8004-f0029be60bdf" targetNamespace="http://schemas.microsoft.com/office/2006/metadata/properties" ma:root="true" ma:fieldsID="bc76c833a0b36e4c71d27a7d8fb4cd9e" ns1:_="" ns2:_="" ns3:_="">
    <xsd:import namespace="http://schemas.microsoft.com/sharepoint/v3"/>
    <xsd:import namespace="79d68322-8104-4e11-afee-fa348f46e5aa"/>
    <xsd:import namespace="28d56514-78b8-4565-8004-f0029be60b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Smartsheet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5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6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7" nillable="true" ma:displayName="Number of Likes" ma:internalName="LikesCount">
      <xsd:simpleType>
        <xsd:restriction base="dms:Unknown"/>
      </xsd:simpleType>
    </xsd:element>
    <xsd:element name="LikedBy" ma:index="28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68322-8104-4e11-afee-fa348f46e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martsheet" ma:index="12" nillable="true" ma:displayName="Smartsheet" ma:description="Action Items" ma:format="Hyperlink" ma:internalName="Smartshee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56514-78b8-4565-8004-f0029be60bd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fa6ea9-ce98-41b4-bcbe-9e229a6519d9}" ma:internalName="TaxCatchAll" ma:showField="CatchAllData" ma:web="28d56514-78b8-4565-8004-f0029be60b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28392D-EB0D-4CA9-858F-31EE5AB0EA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D788-9E8F-44C5-B62C-E6433EACC99B}">
  <ds:schemaRefs>
    <ds:schemaRef ds:uri="http://purl.org/dc/dcmitype/"/>
    <ds:schemaRef ds:uri="http://schemas.microsoft.com/office/2006/documentManagement/types"/>
    <ds:schemaRef ds:uri="http://schemas.microsoft.com/sharepoint/v3"/>
    <ds:schemaRef ds:uri="http://purl.org/dc/terms/"/>
    <ds:schemaRef ds:uri="79d68322-8104-4e11-afee-fa348f46e5aa"/>
    <ds:schemaRef ds:uri="28d56514-78b8-4565-8004-f0029be60bd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ACE5802-81DD-4F38-BEF7-020135084127}">
  <ds:schemaRefs>
    <ds:schemaRef ds:uri="28d56514-78b8-4565-8004-f0029be60bdf"/>
    <ds:schemaRef ds:uri="79d68322-8104-4e11-afee-fa348f46e5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1233</Words>
  <Application>Microsoft Office PowerPoint</Application>
  <PresentationFormat>Widescreen</PresentationFormat>
  <Paragraphs>299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UF_v20250516</vt:lpstr>
      <vt:lpstr>1_Office Theme</vt:lpstr>
      <vt:lpstr>PowerPoint Presentation</vt:lpstr>
      <vt:lpstr>Secondary Systems</vt:lpstr>
      <vt:lpstr>Agenda:</vt:lpstr>
      <vt:lpstr>Goals of this Meeting</vt:lpstr>
      <vt:lpstr>Empowering UF Engagement Activities</vt:lpstr>
      <vt:lpstr>Enterprise Resource Planning Scope</vt:lpstr>
      <vt:lpstr>OneUF Vision and Implementation Scope</vt:lpstr>
      <vt:lpstr>Empowering UF Portfolio</vt:lpstr>
      <vt:lpstr>Empowering UF Guiding Principles</vt:lpstr>
      <vt:lpstr>Decision-Making North Stars</vt:lpstr>
      <vt:lpstr>Survey Results</vt:lpstr>
      <vt:lpstr>Project Timeline</vt:lpstr>
      <vt:lpstr>Next Steps</vt:lpstr>
      <vt:lpstr>We want to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here, it can be long or short</dc:title>
  <dc:creator>Bales, Rick</dc:creator>
  <cp:lastModifiedBy>Harrison, Jim</cp:lastModifiedBy>
  <cp:revision>3</cp:revision>
  <dcterms:created xsi:type="dcterms:W3CDTF">2022-12-01T14:34:59Z</dcterms:created>
  <dcterms:modified xsi:type="dcterms:W3CDTF">2025-10-24T13:57:10Z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0x01010019C25DE3838B4E40BDBB0C279916998A</vt:lpwstr>
  </property>
  <property fmtid="{D5CDD505-2E9C-101B-9397-08002B2CF9AE}" pid="3" name="_dlc_DocIdItemGuid">
    <vt:lpwstr>edc62740-cfa6-44e6-b271-cfb2bf15fcd2</vt:lpwstr>
  </property>
  <property fmtid="{D5CDD505-2E9C-101B-9397-08002B2CF9AE}" pid="4" name="Order">
    <vt:lpwstr>26000.0000000000</vt:lpwstr>
  </property>
  <property fmtid="{D5CDD505-2E9C-101B-9397-08002B2CF9AE}" pid="5" name="xd_ProgID">
    <vt:lpwstr/>
  </property>
  <property fmtid="{D5CDD505-2E9C-101B-9397-08002B2CF9AE}" pid="6" name="MediaServiceImageTags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lpwstr/>
  </property>
</Properties>
</file>